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7" r:id="rId2"/>
  </p:sldMasterIdLst>
  <p:notesMasterIdLst>
    <p:notesMasterId r:id="rId41"/>
  </p:notesMasterIdLst>
  <p:handoutMasterIdLst>
    <p:handoutMasterId r:id="rId42"/>
  </p:handoutMasterIdLst>
  <p:sldIdLst>
    <p:sldId id="344" r:id="rId3"/>
    <p:sldId id="521" r:id="rId4"/>
    <p:sldId id="587" r:id="rId5"/>
    <p:sldId id="588" r:id="rId6"/>
    <p:sldId id="589" r:id="rId7"/>
    <p:sldId id="602" r:id="rId8"/>
    <p:sldId id="590" r:id="rId9"/>
    <p:sldId id="592" r:id="rId10"/>
    <p:sldId id="593" r:id="rId11"/>
    <p:sldId id="594" r:id="rId12"/>
    <p:sldId id="603" r:id="rId13"/>
    <p:sldId id="595" r:id="rId14"/>
    <p:sldId id="591" r:id="rId15"/>
    <p:sldId id="630" r:id="rId16"/>
    <p:sldId id="631" r:id="rId17"/>
    <p:sldId id="303" r:id="rId18"/>
    <p:sldId id="633" r:id="rId19"/>
    <p:sldId id="634" r:id="rId20"/>
    <p:sldId id="635" r:id="rId21"/>
    <p:sldId id="636" r:id="rId22"/>
    <p:sldId id="637" r:id="rId23"/>
    <p:sldId id="638" r:id="rId24"/>
    <p:sldId id="639" r:id="rId25"/>
    <p:sldId id="640" r:id="rId26"/>
    <p:sldId id="641" r:id="rId27"/>
    <p:sldId id="304" r:id="rId28"/>
    <p:sldId id="305" r:id="rId29"/>
    <p:sldId id="306" r:id="rId30"/>
    <p:sldId id="642" r:id="rId31"/>
    <p:sldId id="643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586" r:id="rId40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96595" autoAdjust="0"/>
  </p:normalViewPr>
  <p:slideViewPr>
    <p:cSldViewPr snapToGrid="0">
      <p:cViewPr varScale="1">
        <p:scale>
          <a:sx n="60" d="100"/>
          <a:sy n="60" d="100"/>
        </p:scale>
        <p:origin x="1376" y="28"/>
      </p:cViewPr>
      <p:guideLst>
        <p:guide pos="3840"/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4296"/>
    </p:cViewPr>
  </p:sorterViewPr>
  <p:notesViewPr>
    <p:cSldViewPr snapToGrid="0">
      <p:cViewPr varScale="1">
        <p:scale>
          <a:sx n="64" d="100"/>
          <a:sy n="64" d="100"/>
        </p:scale>
        <p:origin x="196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pPr/>
              <a:t>12/29/2018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2-22T12:02:23.1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4215 13465 11061 0,'0'0'1568'0,"-23"0"-319"16,23 0-113-16,0 0-1040 15,0 0 32-15,0 0-240 0,0 0 417 16,0 0 95-16,0 22-208 15,23-22 160-15,-23 22-352 0,21 0 400 16,-21 0-176-16,22 22-352 16,-22 0 336-16,22 1-272 15,0 43 48-15,-22-22 208 16,0 45-336-16,0-1 304 0,0-22-192 15,23 22 48-15,-23-22 96 16,0-21-176-16,21-1 144 16,-21 1-64-16,0 0 257 15,23-2 351-15,-23 1-368 0,22 0 16 16,-22 0-16-16,22-21-48 15,-22 20 64-15,22-19-192 0,-22 19 33 16,22-20-81-16,-22-1-64 16,0 0 96-16,22 0-80 15,-22 0-48-15,0-22-337 16,22 0-111-16,-22 1-240 0,0-23-465 15,0 0-1120-15,0 0-1665 16,0-23-5042-16</inkml:trace>
  <inkml:trace contextRef="#ctx0" brushRef="#br0" timeOffset="485">4215 13354 14422 0,'-23'0'1233'0,"23"0"-273"15,0 0-816-15,0 0 160 16,0 0-400-16,0 0 176 15,-22 0 16-15,22 0-336 16,0 0 496-16,0 0-272 0,-21 0 32 16,21 23 144-16,0-2-64 0,-24 2 161 15,24 21-1-15,-20 0-160 16,20 0 144-16,0 22-304 15,-23-21 160-15,23-1-32 16,0 0-416-16,0 0-673 16,0-22-1536-16,0 0-1425 0,-23 0-2209 15</inkml:trace>
  <inkml:trace contextRef="#ctx0" brushRef="#br0" timeOffset="720.001">4149 13333 18312 0,'0'0'1745'16,"0"0"-1729"-16,0 0-48 15,21 0 224-15,1 21-48 0,1 2-96 16,20-2 16-16,-21 24-32 0,23-1-16 15,-1-22 0-15,-22 22-1217 16,22 0-720-16,-22-22-912 16,0 0-1265-16,0 1-2385 15</inkml:trace>
  <inkml:trace contextRef="#ctx0" brushRef="#br0" timeOffset="1260.001">3817 16334 15943 0,'-66'-44'1841'0,"22"44"-513"15,21-22 209-15,23 0-1153 16,-21 22 64-16,-2-22-416 15,23 22-32-15,0-22 64 0,0 22-128 16,0 0-32-16,0 0-464 16,0 22 160-16,23 0 384 0,-2 22-48 15,2 22 176-15,-1 23-240 16,22 21 0-16,-22-22-1041 15,0 0-864-15,0 1-432 16,0-44 208-16,0-23-496 0,-22-1 800 16,22 1-1505-16</inkml:trace>
  <inkml:trace contextRef="#ctx0" brushRef="#br0" timeOffset="1615.002">3663 16246 15975 0,'-45'0'1440'0,"23"0"-687"16,22-22-337-16,0 22-352 0,22 0-192 15,-22 0 192-15,22 0-112 0,1 0-16 16,-2 0 128-16,24 0-192 15,-23 0 144-15,22 0-64 16,-22 22-80-16,22-22 192 16,-22 22-192-16,0-22 0 15,0 22 272-15,0 22 160 0,0-22 192 16,1 23 16-16,-23-1-223 15,0 22-33-15,0-22-224 16,0 23 112-16,0-2-48 0,-23-21-32 16,1 23-48-16,0 0-320 15,0-24-689-15,0 1-960 0,0-22-1968 16,0 1-4819-16</inkml:trace>
  <inkml:trace contextRef="#ctx0" brushRef="#br0" timeOffset="2135.003">4125 16489 14614 0,'0'0'833'0,"0"0"-689"15,0 0-304-15,0 0 400 16,0 0-320-16,0-22 48 16,0 22 16-16,24-22-721 15,-24 22-79-15,-24-22 0 0,24 22-465 16,-20 0 208-16,20 0 417 15,-23 0 560-15,0 0 848 0,2 22 289 16,21 0 143-16,-23 0 1 16,23 0-529-16,-21 0 33 15,21 22-241-15,0 1 144 16,21-1-304-16,2 0-32 15,-2-23-224-15,2 2-32 0,0-1 32 16,-3 0 0-16,4-22-80 0,-3 0 16 16,-21-22-192-16,22 0 128 15,-22-1-560-15,0 2-401 16,-22-23-79-16,22-23-49 15,-21 23 1105-15,-3 0 1217 0,4 22 1728 16,-3 0-976-16,23 22 592 16,0 0-1312-16,0 0-1185 15,0 22-112-15,23 22 896 16,-3 0-544-16,4 1-208 15,19-1 160-15,1 0-336 0,0-23-176 16,-22 2-945-16,22-1-736 0,-21-22-800 16,-23-22-1953-16,0-1-1409 15</inkml:trace>
  <inkml:trace contextRef="#ctx0" brushRef="#br0" timeOffset="2285.003">4215 16158 11701 0,'-23'-44'2097'0,"23"44"-496"0,0 0-1121 16,0 0-704-16,0 0-128 15,0 22 47-15,0-22 610 16,23 22-2675-16,-23 22-495 16,21-22 224-16,1 0-1089 0,0 22 34 15</inkml:trace>
  <inkml:trace contextRef="#ctx0" brushRef="#br0" timeOffset="2635.003">4215 16489 16727 0,'-23'0'1889'0,"1"0"-1121"0,22 0-688 16,0 0 0-16,22 0-16 15,-22 0-128-15,23 0 193 0,-23 0-97 16,21 0-145-16,-21 0 1 16,22 0-304-16,-22 0-480 15,0 0-193-15,0 0-31 0,0 0 1008 16,0 0 0-16,0 0-737 15,0 0-639-15,-22 0-465 16,22-22 688-16,-21 22 913 16,21 0 512-16,-23-22-48 15,23 22 64-15,-22-22-96 0,22 0-48 16,0 22-400-16,0 0-1281 0,0-22-1664 15,0 22-1281-15</inkml:trace>
  <inkml:trace contextRef="#ctx0" brushRef="#br0" timeOffset="2900.004">4149 16136 11557 0,'0'0'2769'16,"0"0"-2001"-16,0 0-576 15,0 22 609-15,0 22-33 16,21-22 81-16,1 22-289 0,1 22 96 15,-2-21-432-15,23 21-160 16,-22-22-96-16,1 22 112 16,21-22-208-16,-22-21-256 15,0-2 32-15,-22 2-96 16,22-2-97-16,-22 2 33 0,22-23 256 15,-22 0 176-15,0 0-192 0,0-23-704 16,0-21-1169-16,0 0-1169 16,0-22-4370-16</inkml:trace>
  <inkml:trace contextRef="#ctx0" brushRef="#br0" timeOffset="3100.004">4215 16445 15030 0,'-23'22'1713'16,"23"-22"-384"-16,-22 0-1105 0,22 0-480 16,22 0 384-16,-22 0-224 15,23-22-128-15,-2 22-193 16,23-44-2608-16,-22 22-5555 15</inkml:trace>
  <inkml:trace contextRef="#ctx0" brushRef="#br0" timeOffset="3635.005">4391 16312 14534 0,'-22'0'929'15,"22"0"47"-15,0 0-1024 0,0 0-48 16,0 0 336-16,0 22-432 16,0-22 368-16,0 22-192 0,22 1-112 15,-22-1 528-15,0 0-176 16,22 22 257-16,-22-22-81 15,22 22-336-15,-22-22-32 16,22 0 144-16,-22 0-112 16,0 1-16-16,22-23-192 0,-22 0 288 15,0 0-128-15,0 0 0 0,0 0 144 16,0-23-288-16,0 1 176 15,0 0-32-15,0 0-224 16,0 0 416-16,-22-22-256 16,22 22 80-16,-22 0 80 15,22 0 368-15,-22 0 449 0,22 22-177 16,0 0-160-16,0 0-240 15,-22 0-352-15,22 0 48 16,0 0-144-16,0 0-80 0,0 0 16 16,0 0 0-16,22 0 160 15,-22 0 0-15,0 22-48 16,22 0 240-16,-22 0-272 0,22 22 192 15,0-22-64-15,-22 0-544 16,22 0 864-16,0 0-368 16,-22 0-16-16,0-22-80 15,23 0-704-15,-23 0-465 0,21 0-1072 16,-21 0-3297-16</inkml:trace>
  <inkml:trace contextRef="#ctx0" brushRef="#br0" timeOffset="3820.005">4656 16334 20041 0,'0'22'928'0,"0"-22"-1152"0,0 0 512 16,0 0-576-16,21 0 256 15,2 0-816-15,-1-22-1313 0,0 22-1553 16,-22-44-6099-16</inkml:trace>
  <inkml:trace contextRef="#ctx0" brushRef="#br0" timeOffset="4245.005">4854 15893 17800 0,'-22'-22'1664'0,"22"22"-479"15,0 0-977-15,0 0-384 16,0 0 192-16,0 0-368 15,0 22 160-15,0 0 80 0,0 0-48 16,-22 22 192-16,22 1-224 0,-22-1-33 16,22 0 642-16,0 0-497 15,0-22 128-15,0 22-128 16,22-44-81-16,-22 22-127 15,22 0-16-15,-22-22 224 16,22 0 96-16,1 0-32 0,-2 0 208 16,2-22-96-16,-23 22 48 15,21-22 96-15,1 22 49 0,-22 0 175 16,0 0-96-16,23 0-96 15,-23 22 80-15,0-22-480 16,0 22 384-16,0 0-192 16,0 0-64-16,-23 22-960 0,1-21-929 15,22 21-2449-15,-21-44-5586 16</inkml:trace>
  <inkml:trace contextRef="#ctx0" brushRef="#br0" timeOffset="4810.006">4987 16202 17463 0,'0'22'337'0,"21"0"-1"0,-21-22-64 16,23 0-336-16,-1 0 208 15,0 0-288-15,-22 0-128 0,22-22-625 16,0 0-703-16,0 0-321 16,-22-22-432-16,0 0 672 15,22 22 1489-15,-22-22 320 0,-22 22 592 16,22-23 1169-16,-22 23 240 15,22 0-48-15,0 22 160 16,-22-22-896-16,22 22-177 16,0 0-896-16,0 22-208 15,0-22-112-15,0 44 176 0,0-22-32 16,0 23 80-16,0-1-95 15,22-22-81-15,-22 22-16 0,22-22 64 16,0 0-145-16,0 0-63 16,1-22-144-16,-2 0-160 15,-21 0 64-15,23-22-208 16,-2-22-177-16,1 0 97 0,1 0 256 15,-23 0 336-15,0-23-64 16,21 1-273-16,-21 0-351 0,-21-23 144 16,21 23 112-16,-45-22 496 15,24 44 1792-15,-2-1 1842 16,2 45-1841-16,-2-21-32 15,23 21-385-15,0 0-1120 0,0 21-416 16,0 2 192-16,23 43 64 16,-2 1-80-16,23 20 96 15,-22-20-64-15,22-1-1168 16,1 0-1233-16,-23 0-1377 0,22-43-2529 15</inkml:trace>
  <inkml:trace contextRef="#ctx0" brushRef="#br0" timeOffset="4995.007">5295 15716 21545 0,'-22'22'2465'0,"22"-22"-1600"0,0 0-1105 16,22 0 400-16,1-22-128 15,21 0-352-15,0-22-961 16,22 0-3825-16,-44-22-11510 0</inkml:trace>
  <inkml:trace contextRef="#ctx0" brushRef="#br0" timeOffset="21501.033">10592 17062 4097 0,'0'0'5571'15,"0"0"-4979"-15,0-21 753 0,0 21 432 16,0-23-561-16,0 23-127 16,0 0-161-16,0 0-192 15,-22 0-79-15,22 0-193 0,0 0-144 16,-22 0-352-16,22 0-32 15,-22 23 144-15,0 21 64 16,0-23 48-16,22 24-112 0,-23-1 80 16,23-22 16-16,-21 23-144 15,21-23 0-15,0 0-16 16,21 1 16-16,-21-2-32 15,23 2 16-15,-1-23 49 0,0 21-17 16,0-21-32-16,0 0 16 0,22 0-16 16,-22 0-16-16,0 23 0 15,0-23 16-15,-22 0 0 16,0 21 128-16,0-21 720 15,0 23 225-15,0-1-433 16,-22 22-96-16,0-22-128 0,0 0-128 16,-22 21-192-16,22-20 1 15,0-1-113-15,22 0-96 16,-22-22 31-16,22 0-127 15,0 23-368-15,0-23-2321 0,0 0-593 16,0-23-1200-16</inkml:trace>
  <inkml:trace contextRef="#ctx0" brushRef="#br0" timeOffset="22018.036">10636 17306 13350 0,'0'-22'1056'15,"0"22"481"-15,0-22-545 16,0 22 33-16,0 0-609 16,0 0-240-16,22 22 656 0,-22 0 353 15,22 1-385-15,-22 21-111 16,22 21-305-16,0-20 32 15,0 21-272-15,1-1 48 16,-2-20-96-16,2 0-48 0,-23-1 0 16,22-23-128-16,-22 2 48 15,22-2-48-15,-22 2-96 16,0-23 16-16,0 0 32 15,0 0-208-15,0-23-1009 0,-22-21-496 16,0 0-432-16,-1 0-1552 0,2-23-834 16,-2 2 3187-16,1 21 1680 15,0 0 1136-15,0 0 1586 16,22 21-609-16,-22 23 96 15,22-21-1265-15,-22-2-335 16,22 23-433-16,0-21-112 0,0-2 80 16,22 23-80-16,-22-22 209 15,22 22 79-15,0 0-128 0,0-22-16 16,23 22-304-16,-24 22 16 15,2-22 80-15,-23 22-111 16,22 22-1-16,-22-21 0 16,0 21-128-16,0-23-112 0,-22 24 256 15,22-1-305-15,-23-22-159 16,23 0-2417-16,-21 0-3234 15</inkml:trace>
  <inkml:trace contextRef="#ctx0" brushRef="#br0" timeOffset="22605.038">10924 17461 4225 0,'21'0'2578'15,"-21"0"-946"-15,0 0 353 0,0 0 368 16,0 0-384-16,0 0-896 16,0 0 15-16,0-23-15 15,0 2-465-15,0-2 384 0,0-21-271 16,0-22-209-16,0 22-224 15,0-23-352-15,0 0 144 16,-21 2-144-16,21-2 16 16,-23 23 288-16,23 22 48 15,-23 1 161-15,23 21-49 0,0-22-192 16,-21 22 144-16,21 0-416 0,0 22 96 15,0-1-32-15,0 23 176 16,0 22 16-16,21-22-160 16,2 23 0-16,0-1 16 15,-2 1-96-15,2-23 80 16,-2 0-96-16,-21 0 0 0,22-21 0 15,0-2-144-15,0-21-1041 16,0 0-479-16,-22 0-17 0,23-21-480 16,-23-23-881-16,21 0-2032 15,-21-1 112-15,0-22 5938 16,0 23 3154-16,0 22 544 15,-21 0-224-15,21-1-1296 0,-23 23-769 16,23 0-977-16,0 0-511 16,0 0-721-16,0 0-96 15,0 23 64-15,23-1 16 0,-23 0-16 16,21 0-64-16,2 0-16 15,-1 1-80-15,0-1-144 16,0-22-1041-16,-22 0-1904 16,0 0-1089-16,0 0-2754 15</inkml:trace>
  <inkml:trace contextRef="#ctx0" brushRef="#br0" timeOffset="22770.038">11077 16930 17592 0,'-44'0'2561'15,"22"-22"-1329"-15,22 22-960 16,0 0-304-16,0 0 64 0,0 22-32 15,0-22-176-15,22 0 112 16,-22 0-752-16,22 0-1697 0,0 0-1761 16,-22 0-1105-16,23 0-383 15</inkml:trace>
  <inkml:trace contextRef="#ctx0" brushRef="#br0" timeOffset="22940.038">11100 16754 14534 0,'-23'-23'2833'0,"23"23"-864"16,-22 0-1152-16,22 0-721 15,0 0 400-15,22 45 464 16,-22-23-175-16,23 23-353 0,-23 20-208 15,21-21-64-15,24 1-96 0,-23-1-48 16,0 0-128-16,0 0 0 16,-22-22-80-16,22 0-832 15,0 0-1105-15,-22-22-1201 16,0 0-2897-16</inkml:trace>
  <inkml:trace contextRef="#ctx0" brushRef="#br0" timeOffset="23375.039">11188 17106 17399 0,'0'0'-96'0,"0"0"160"0,22 0 113 16,0-21-17-16,0-2 80 15,0 2 0-15,22-2-480 16,-22 2 416-16,22-2-240 15,-22 1-112-15,22-22-16 16,-21 23-97-16,-23-23-143 0,22 21 272 16,-22-21 144-16,0 22 112 0,0-1 272 15,-22 23 577-15,-1-21-65 16,2 21 161-16,-2 0-97 15,1 0-272-15,22 0-175 16,-22 21-113-16,0 2-112 0,22-1-160 16,0 0-16-16,0 0-80 15,0 1 16-15,22-1-16 16,-22 0 0-16,22-1 16 15,0 1-32-15,1-22 48 0,-23 22-48 16,21-22-48-16,2 0 144 16,-23 22-48-16,0 1 16 0,0-23 16 15,0 21-16-15,0 2 368 16,0-2-223-16,-23 2-113 15,23-2-128-15,0 2-144 16,-21-1-161-16,21-22-2224 16,-23 0-3586-16</inkml:trace>
  <inkml:trace contextRef="#ctx0" brushRef="#br0" timeOffset="23520.039">11166 16710 14902 0,'44'-23'465'15,"-22"2"-449"-15,0-2-337 16,22-21-3792-16</inkml:trace>
  <inkml:trace contextRef="#ctx0" brushRef="#br0" timeOffset="35311.057">13593 15783 6915 0,'0'22'1440'0,"0"0"-687"0,0 0 15 0,22 0 192 16,-22 0-111-16,0 0 576 15,0 0-545-15,23 0 240 16,-23 23-255-16,0-1 47 15,21 0 97-15,-21 0-257 16,0 22-112-16,0 0-31 0,0 0-81 16,0 23-112-16,0-1-320 15,0-22 336-15,0 23 129 16,0-45-33-16,0 22-64 15,0 1-128-15,0-23 304 0,23 21-15 16,-23-20-417-16,0-1-96 16,0-23-96-16,0 23 32 0,21 1 16 15,-21-23-64-15,0 22 48 16,23 1-32-16,-23-23 0 15,0 0 32-15,0 22-16 16,0-21 16-16,0-2-16 0,0 2 0 16,0-23-16-16,0 0-80 15,0 21 48-15,0-21-32 0,0 0-80 16,0 0 32-16,0 0-32 15,0 0-128-15,22 0-753 16,-22-21-1792-16,0-2-2065 16,0-21-5251-16</inkml:trace>
  <inkml:trace contextRef="#ctx0" brushRef="#br0" timeOffset="35751.057">13571 15871 7235 0,'0'0'2305'0,"0"-22"-640"0,0 22-161 15,0-22-191-15,0 22 304 16,0 0-305-16,0 0-463 16,0-22-193-16,0 22 272 15,0 0-303-15,0 0-513 0,-22 22 80 16,22 0 64-16,-22 0 80 15,22 22-48-15,-22 0-96 0,22 1-64 16,0-1-160-16,0 0 32 16,0-22-64-16,0 0-16 15,0 0-48-15,0 0-336 16,0-22-929-16,0 0-528 0,22-22-1376 15,-22 0-4082-15</inkml:trace>
  <inkml:trace contextRef="#ctx0" brushRef="#br0" timeOffset="35956.057">13571 15805 16199 0,'-22'0'2017'0,"22"0"-1169"0,0 0-656 16,22 0-240-16,-22 0 400 15,22 0-95-15,0 22 479 16,1 0 96-16,-2 0-496 15,2 0 145-15,-2 0-513 0,2 22 32 16,-23-22 0-16,22 1-224 0,-1 21 79 16,-21-22-367-16,0 22-1857 15,0-22-3153-15</inkml:trace>
  <inkml:trace contextRef="#ctx0" brushRef="#br0" timeOffset="36736.059">13769 17571 11573 0,'-21'-22'560'0,"21"22"-48"16,-22 0-144-16,22 0-159 15,-23 22-129-15,2-22 688 0,-2 43 288 16,2-20 177-16,-2-1-241 15,1 0-479-15,22 22 79 16,0-21-400-16,0-2 128 0,22 23-176 16,1-21-80-16,-2-23 0 15,2 22 48-15,21-22 16 16,-22 22 32-16,22-22-127 0,0 22 111 15,-22-22-48-15,0 22 176 16,0 0 496-16,-22 0 48 16,0 0-95-16,0 0-209 15,-22 22 128-15,0-21-175 16,0-1-209-16,0 22-80 0,-23-22-192 15,24-22-16-15,-1 22-16 0,-1-22-80 16,2 0-401-16,21 0-1680 16,-23-22-1616-16,23 0-2418 15,0-22-2337-15</inkml:trace>
  <inkml:trace contextRef="#ctx0" brushRef="#br0" timeOffset="37236.059">13792 17614 3681 0,'0'-21'304'0,"0"21"2786"15,0-22-1345-15,0 22 528 16,0 0-657-16,0 0-431 15,0 0 336-15,0-22-17 0,0 22-303 16,0 0-593-16,0 0-176 0,0 0-64 16,0 0-272-16,0 22 353 15,22-22 335-15,-22 22 176 16,22 22-303-16,-22 0-465 15,22 0 32-15,0 0-144 16,0 23 0-16,-22-23-64 0,22 0 0 16,0-22 16-16,-22 0-48 15,23-22-16-15,-23 0-32 16,0 0-32-16,0 0 96 15,21-22-64-15,-21 0-128 0,0 0-448 16,0-22-49-16,-21-1 641 16,21 24 160-16,0-2 96 0,0 23 369 15,0-21-337-15,0 21-128 16,21 21 80-16,2-21 176 15,-2 23-32-15,2-2-160 16,-1 2-128-16,0-1-32 16,0 0-64-16,0-22 0 0,0 0-32 15,0 0-48-15,-22 0-608 0,22 0-577 16,-22-22-1136-16,0 0-2337 15,0-22-6723-15</inkml:trace>
  <inkml:trace contextRef="#ctx0" brushRef="#br0" timeOffset="37416.06">14167 17659 14118 0,'0'0'3666'16,"-22"0"-1361"-16,22 0-945 15,0 22-639-15,0-22-385 16,0 23 128-16,0-2-160 0,0 2-208 16,22-2 64-16,-22 2-144 15,22-23-16-15,-22 21 0 0,22 2-208 16,-1-23 48-16,-21 22-592 15,23-22-545-15,-23 0-304 16,0-22-496-16,23-1-1776 16,-23-21-4403-16</inkml:trace>
  <inkml:trace contextRef="#ctx0" brushRef="#br0" timeOffset="37836.06">14232 17637 13958 0,'-21'0'2737'0,"-1"0"-320"16,22 0-1408-16,0 0-305 16,0 0-704-16,0 0-64 15,0 22 48-15,0-22 48 16,0 0-48-16,22 22 80 0,-1-22-176 15,2 0-560-15,-23 0-145 16,23-22-31-16,-23 22 320 16,21 0-161-16,-21-22 273 15,0 22 208-15,0-23 80 0,0 23 128 16,0-21 16-16,0-1-32 15,0 0 96-15,-21 22 80 0,21-22 432 16,0 0-47-16,0 22 159 16,-23-22 545-16,23 22 111 15,0 0 49-15,0 0-641 16,0 0-288-16,0 0 81 0,0-22-257 15,0 22-224-15,0 0-32 16,0 22 96-16,23-22 496 0,-23 22-96 16,21 22-31-16,2 21-241 15,-2 2-144-15,1 0-48 16,2 21-16-16,-24 0-32 15,21-22-16-15,-21 0-64 0,22-21 16 16,-22-1-48-16,0-22-64 16,0-22-224-16,0 22-977 15,0-22-1200-15,0-22-1297 16,-22 0-6387-16</inkml:trace>
  <inkml:trace contextRef="#ctx0" brushRef="#br0" timeOffset="38171.06">14389 17614 14870 0,'21'-21'497'0,"1"-23"-754"16,0 22-831-16,0 0-705 0,-22 0 561 16,0 0 1440-16,0-22-96 15,0 21 16-15,0 2 256 0,-22-23 112 16,22 21 1025-16,-22 1-32 15,22 22-1-15,-22 0-127 16,22 0-641-16,-21 0-96 16,21 22-287-16,0 22 655 0,0 0-80 15,0 0-479-15,21 23 111 16,-21 21-288-16,22 0 0 15,0 0-96-15,0-21-192 16,0 21 240-16,0-44-288 0,0 22 64 16,-22-21-16-16,22-1-112 0,-22-22 64 15,0 0-448-15,0 0-1633 16,0 0-1377-16,0-22-3249 15</inkml:trace>
  <inkml:trace contextRef="#ctx0" brushRef="#br0" timeOffset="38556.061">14476 17792 17800 0,'0'-67'464'16,"0"46"-16"-16,22-2-352 16,-22 1-256-16,22 0 400 15,-22-1-336-15,22 2 160 0,-22-23-48 16,22 22-192-16,0 0-16 15,-22 0-1473-15,22 0-1392 16,-22-22-177-16,0 21 2370 16,0 2 1184-16,0-2 993 15,0 2-433-15,-22-2 113 0,22 23 671 16,0-22 465-16,0 22-576 0,0 0-465 15,-22-22 17-15,22 22-241 16,0 0-95-16,0 0-657 16,0 22 16-16,0 0 512 15,22 1 305-15,-22 21-97 0,22-23-432 16,-22 46-64-16,23-45-48 15,-23 22-288-15,0 0 48 16,21-1-48-16,-21-20-32 0,0-1 81 16,0 0-178-16,0 1-31 15,0-2-704-15,0-21-1425 16,23 0-1393-16,-23 0-2785 0</inkml:trace>
  <inkml:trace contextRef="#ctx0" brushRef="#br0" timeOffset="39186.062">14807 17527 17351 0,'0'0'1921'0,"0"0"-1585"0,0 0 81 16,22 0 639-16,-22 0 17 15,0 0-209-15,0 0-320 16,0 0 97-16,22 0-257 0,-22 0-288 16,0-22 32-16,22 0-144 15,-22 22 32-15,0-22 16 16,0-1-64-16,0-21 64 15,0 23-128-15,0-2 144 0,-22 2-16 16,22-2 64-16,-22 23 320 16,22 0-400-16,-22 44 144 0,0-21 64 15,22 21 16-15,0 22-80 16,0-22 1-16,0 0-113 15,22-1 48-15,0-20-128 16,0-1 144-16,22 0-80 0,-22-22-16 16,0 0-48-16,1 0-48 15,-2-22-16-15,2 22 32 16,-23-22 48-16,0 22 192 15,0-23-96-15,0 23 0 0,0-21 80 16,0 21 208-16,-23-22 288 16,23 22-176-16,0 0-191 0,0 0-161 15,0 0-80-15,-21 0-16 16,21 0-48-16,0 0 32 15,0 0-64-15,0 0 16 16,0 0 32-16,0 0-32 16,0 0 16-16,0 0-16 0,0 0-64 15,0 0-193-15,0 0-623 0,0 0-657 16,0 0-1392-16,0 0-2898 15,0 0-11075-15</inkml:trace>
  <inkml:trace contextRef="#ctx0" brushRef="#br0" timeOffset="40991.064">12710 4723 16215 0,'-20'0'640'16,"20"0"-496"-16,0 0-176 15,0 0 256-15,0 22-288 0,0-22 224 16,20 22-16-16,-20 0 465 15,0 0 239-15,0 23-208 16,22 21 193-16,-22 0-385 16,23 23-320-16,-23-24 48 0,21 24-272 15,2 0 0-15,-1-23-208 16,0 0-1057-16,-22-22 65 15,22-23-433-15,0 2-800 0,-22-2-2081 16</inkml:trace>
  <inkml:trace contextRef="#ctx0" brushRef="#br0" timeOffset="41421.065">12666 5032 12085 0,'0'-22'432'16,"24"0"369"-16,-24 22-241 15,0-22 16-15,20 0-144 16,-20 22-192-16,22-22-31 0,-22 0-17 15,23 22-128-15,-2-22 0 16,-21 0 48-16,23 22 128 0,-1-22 208 16,0 22 80-16,0-23-96 15,0 23 33-15,0 0-81 16,0 23-144-16,0-1-16 15,1 0 0-15,-2 0 16 0,2 22 16 16,-2 0 81-16,1 0 223 16,-22 1 160-16,0 20-48 15,0 2-335-15,0 0-161 16,0-23-64-16,0 22-128 0,0-23 0 15,0 1-16-15,-22-21-32 16,22 21-96-16,-21-23-1137 0,-2 2-1152 16,2-1-1121-16,-2-22-688 15,1 22-1216-15,22-22 2128 16</inkml:trace>
  <inkml:trace contextRef="#ctx0" brushRef="#br0" timeOffset="42126.066">12181 5077 13462 0,'0'0'864'0,"0"0"-816"16,0 0 592-16,0 21 225 0,22-21-17 16,0 23-256-16,0 21-303 15,0 0-49-15,0 23-176 16,1-1-64-16,-2 21 80 0,1-20-112 15,0-2 48-15,0-20-48 16,1 22-32-16,-23-45 48 16,0 0-320-16,0 0-225 15,0 0-1408-15,0-22-2161 16,0 0-5282-16</inkml:trace>
  <inkml:trace contextRef="#ctx0" brushRef="#br0" timeOffset="42536.067">12401 5452 17367 0,'0'0'641'16,"0"0"-65"-16,0 0-704 16,0 0 208-16,23 0-288 15,-23-23-528-15,0 1 111 0,21 22-63 16,-21-21 256-16,0-1 288 15,23 0 16-15,-23-22 176 0,0 22-128 16,0-1 128-16,22-21 0 16,-22 21-48-16,0 2 736 15,0-2 401-15,0 2-321 16,0-2-32-16,0 23 17 15,0 0 15-15,0 0-352 0,0 0-176 16,0 0-224-16,0 0-192 0,0 0 80 16,0 0 48-16,0 23 256 15,0-2 225-15,22 23-129 16,-22 1 352-16,21 0-368 15,-21 21-224-15,23-22 0 16,-23 22-128-16,21-22 64 0,-21 0-96 16,0 0 16-16,0-22 0 15,23 22-144-15,-23-21-368 16,0-23-1105-16,23 22-1408 15,-23-22-3266-15</inkml:trace>
  <inkml:trace contextRef="#ctx0" brushRef="#br0" timeOffset="42936.067">13240 4789 17015 0,'0'0'1009'0,"0"0"-225"15,0 0-592-15,0 22-96 0,0 1 384 16,0-1 225-16,0 22-305 15,0 22 160-15,22 0-160 16,-22 0-175-16,22 1-33 16,-22-1-240-16,23 1 32 15,-23-1-112-15,21-44-273 0,-21 21-543 16,0-20-433-16,0-2-704 15,0-21-2529-15,-21 0-5955 0</inkml:trace>
  <inkml:trace contextRef="#ctx0" brushRef="#br0" timeOffset="43151.068">13218 4900 20217 0,'-22'-22'1392'16,"22"22"369"-16,0 0-1633 0,0 0 80 15,22-22-320-15,0 0 176 16,0-1-48-16,23-21-176 16,-1 22 144-16,0 0-1697 15,-1-22-816-15,-20 22-112 16,-1 22-1057-16,0-22-2080 0</inkml:trace>
  <inkml:trace contextRef="#ctx0" brushRef="#br0" timeOffset="43356.068">13284 5298 21609 0,'0'0'0'0,"0"0"0"15,23-22 160-15,-2-1-192 0,23 1 128 16,1-23-1648-16,21-20-2754 0,-44 21-7075 16</inkml:trace>
  <inkml:trace contextRef="#ctx0" brushRef="#br0" timeOffset="43736.068">13814 4547 19801 0,'-22'0'1408'0,"-1"0"641"15,23 0-2033-15,-21 0 176 16,21 0-320-16,-22 0-192 0,22 22 592 16,-23 22-464-16,2 0 224 15,-23 0 128-15,21 0-304 16,1 22 352-16,22 1-512 15,-22-1-32-15,22-22-192 16,0 0-305-16,22-22 417 0,0 1-96 16,1-2 464-16,-2 2 240 0,23-23-256 15,-21 21 400-15,20-21 80 16,2 0 257-16,-23 0 79 15,22 23-288-15,-22-23 256 16,-22 21 145-16,22-21-97 16,-22 23 497-16,0-1-561 0,-22 0-192 15,22 1-432-15,-22 21-16 16,-22-22 0-16,22 22-224 15,0-23 64-15,-22 1-736 0,22 1-721 16,-1-2-1104-16,2-21-1745 16,21 0-4706-16</inkml:trace>
  <inkml:trace contextRef="#ctx0" brushRef="#br0" timeOffset="53006.087">18845 16202 15415 0,'0'0'1232'0,"0"0"-1264"15,23 22 192-15,-23-22-32 16,0 22-16-16,21 22 705 16,-21-22-49-16,0 22 208 15,23 1-95-15,-23 21-529 0,0-22 48 16,0 22-400-16,0-21 64 15,0-1 0-15,0-23-144 16,0 2 176-16,0-2-144 0,0-21 48 16,0 0 112-16,0 0-160 15,-23 0 144-15,23-21-80 16,-21-2-64-16,21-21-272 0,0-22-672 15,0-22-177-15,0 22 449 16,0-1 720-16,0 1 144 16,0 22 64-16,21 22 448 15,-21 0 65-15,0 22-481 0,23 0-80 16,-23 0-16-16,22 22 432 15,0 22-16-15,-22 0-271 0,22 23-65 16,0-23-192-16,0 22-16 16,0-22 64-16,0 0-128 15,-22-22 112-15,22 1-64 16,-22-23 16-16,0 0 80 0,0 0 224 15,0-23-320-15,0 1-64 16,0-22-192-16,0 0-769 16,0-22 337-16,0 22 624 15,0-23 160-15,22 45 112 0,-22-22 592 16,0 22 81-16,0 22-289 15,0 0-400-15,0 0-208 16,0 0 80-16,0 22 112 0,0 0 80 16,22 22 145-16,-22 0-97 15,0 1-160-15,0-1-64 0,22 0-32 16,-22 0-16-16,22-22-80 15,-22 22 64-15,23-21-112 16,-23-2 32-16,21-21-64 16,-21 23-737-16,0-23-799 0,23 0-1202 15,-23 0-2640-15</inkml:trace>
  <inkml:trace contextRef="#ctx0" brushRef="#br0" timeOffset="53671.088">19442 16246 9636 0,'0'-22'944'0,"0"22"929"16,0 0-656-16,0 0 367 15,0 0 193-15,0 0-480 0,0 0-321 16,0 0-640-16,0 0-336 16,0 22 241-16,0 0 447 15,-23 0 64-15,23 22-272 16,-23 23-175-16,23-1-161 0,-21-22-144 15,21 0 48-15,0 0-32 16,0 0 0-16,0-44-32 0,0 23-48 16,0-23 48-16,0 0 192 15,0 0-16-15,0-44-160 16,0 21-64-16,0-43-176 15,21 0-353-15,-21 0-287 0,23-1 864 16,-23 23 112-16,23 0 96 16,-23 0 384-16,0 22 145 15,0 22-1-15,21-22-304 16,-21 22-352-16,0 22 112 15,0-22 129-15,22 44 191 0,-22-22-48 16,22 22-176-16,-22 0-160 0,23 1-80 16,-23-1-48-16,21 0-16 15,-21-22-32-15,0 0-96 16,0 0-400-16,0 0-1633 15,0-22-1217-15,-21 0-4577 16</inkml:trace>
  <inkml:trace contextRef="#ctx0" brushRef="#br0" timeOffset="54206.089">19375 16401 20425 0,'0'0'784'16,"0"0"-800"-16,21 0 272 0,25 0-400 16,-3 0 208-16,2 0-16 15,-24 0-304-15,2-22-336 16,21 22-753-16,-22-23-159 15,0 23-785-15,-22-22-673 16,22 0-1712-16,-22 0 2433 0,0 0 3394 16,-22 0 2432-16,22 22 97 0,0-22-209 15,-22 22-1151-15,22 0-322 16,0 0-815-16,0 0-1137 15,0 0 464-15,0 44 609 16,0-22-321-16,0 22-144 16,0 23-239-16,22-23-241 0,-22 22-128 15,0-22-48-15,22-22 64 16,-22 0-48-16,0 1-48 15,0-23 16-15,0 0-80 0,0 0 176 16,0 0-208-16,0-45-80 16,0 23-961-16,0-22-480 15,0-22-240-15,-22 22 1041 0,22-23 896 16,0 23 240-16,0 0 513 15,0 0 239-15,0 22-192 16,0 0-287-16,0 0-1 16,22 0-112-16,-22 22-80 0,22 0 33 15,0 0-97-15,1 0-64 16,-2 0-80-16,1 22-32 0,0 22 0 15,-22-22-80-15,0 22 0 16,0-22-80-16,0 0-16 16,0 0 64-16,-22 0-32 15,0 0-96-15,1 1-192 0,-2-1-1809 16,-21 0-3010-16,22-22-8467 15</inkml:trace>
  <inkml:trace contextRef="#ctx0" brushRef="#br0" timeOffset="54616.089">20015 15959 18696 0,'0'-22'2225'0,"-22"22"-1601"16,22 0-319-16,0 22-402 15,0 0 1074-15,0 23 384 0,0-1-513 16,0 22 80-16,0 0-559 16,-22 22 15-16,22-22-224 15,-22 23-224-15,22-23 272 0,-22 0-304 16,22-21 224-16,-22-1-32 15,22-23-112-15,0 2 272 16,0-23-336-16,-23 21 112 0,23-21 48 16,0 0-224-16,0 0 288 15,0 0-160-15,0 0-16 16,0-21 48-16,0 21-224 15,0-23 64-15,23 2-929 0,-23-2-1056 16,22 2-1616-16,-22-2-4867 0</inkml:trace>
  <inkml:trace contextRef="#ctx0" brushRef="#br0" timeOffset="55307.092">20147 16004 15831 0,'22'0'1905'16,"-22"0"-1169"-16,0 0-544 15,0 22 977-15,0-22 111 0,0 22-495 16,0 0 175-16,0 22-208 15,0-22 177-15,0 22-33 0,0 0-368 16,0 22-143-16,0-22-225 16,0 23-80-16,-22-1 0 15,22-22-160-15,-22 0 176 16,22 0-80-16,0-21-32 15,0-23 128-15,0 0-96 0,-22 0 96 16,22-23-112-16,0 1-64 16,0 0 112-16,0-44-176 0,0 0-144 15,0 22-97-15,22-23 225 16,-22 1 240-16,22 22-96 15,0 0 48-15,-22 22 49 16,23 0-33-16,-2 0 80 0,-21 22 16 16,23-22 96-16,-23 22 0 15,22 0-128-15,-22 0 48 0,22 0-96 16,-22 22 0-16,22 0 0 15,-22 0-16-15,22 22 64 16,-22-22-112-16,0 22 0 16,0-22 16-16,0 22-80 0,-22-22 80 15,0 0-32-15,0 1-32 16,0-1 64-16,-1 0-64 15,2-22 32-15,-2 0-64 16,23 0 16-16,0 0 48 0,-22-22-16 16,22 22 112-16,0-22-64 15,22 22 32-15,-22 0 64 0,23 0-80 16,-23 0 48-16,21 0 129 15,2 0 79-15,-1 22-32 16,0-22-128-16,0 22-48 16,0 0-80-16,-22 0 16 15,22 0-32-15,-22-22-48 0,22 22-48 16,-22-22-368-16,0 22-913 15,0-22-1296-15,22 0-3074 0,-22 0-10580 16</inkml:trace>
  <inkml:trace contextRef="#ctx0" brushRef="#br0" timeOffset="55842.093">20523 16048 16695 0,'0'-22'2737'0,"0"22"-1488"15,0-22-433-15,0 22-175 0,0 0-129 16,0 22-256-16,-23-22-112 0,1 44 704 16,22 0-111-16,-21 22-433 15,-2-22 0-15,23 22-336 16,0-22 208-16,0 1-80 15,23-23-112-15,-2 0 160 0,1 0-128 16,1 0 96-16,21-22 0 16,0-22-208-16,0 22 80 15,-22-44-288-15,22 22-1617 0,-21-23-2641 16,-23 1-12550-16</inkml:trace>
  <inkml:trace contextRef="#ctx0" brushRef="#br0" timeOffset="56022.093">20434 16136 19048 0,'23'0'785'0,"-2"-22"335"0,1 22-432 15,22-22-191-15,1 22 111 16,21-22-352-16,-44 0-320 15,22 22 64-15,-21 0-912 16,-2 0-3314-16,-21-22-7796 16</inkml:trace>
  <inkml:trace contextRef="#ctx0" brushRef="#br0" timeOffset="56192.093">20457 16290 19400 0,'0'22'112'0,"21"-22"129"16,1 0 31-16,1 0-48 15,21-22 80-15,-22 22-256 16,22-22 16-16,0 0-16 16,0 22-1569-16,0-22-5506 0</inkml:trace>
  <inkml:trace contextRef="#ctx0" brushRef="#br0" timeOffset="56427.094">20875 15959 21914 0,'-21'0'480'15,"21"22"-96"-15,0-22-464 16,0 23 672-16,21 21 545 0,-21-22-417 16,0 44 224-16,0-22-767 15,0 0-33-15,0 0-80 16,0 0-240-16,0 0 336 0,0-21-352 15,0-1 111-15,0 0-335 16,0-22-1745-16,0 22-1648 16,0-22-2050-16</inkml:trace>
  <inkml:trace contextRef="#ctx0" brushRef="#br0" timeOffset="56732.094">20854 15959 15735 0,'-23'0'1953'0,"23"0"-1633"0,23 0-256 16,-23 0 400-16,21 0 640 16,2 0 97-16,-23 0-80 15,22 0-273-15,22 22-288 0,-22-22-192 16,0 23-31-16,0-23-113 15,-1 22 48-15,3 0-32 0,-2 0 32 16,-22 0 0-16,0 0-16 16,0 22-64-16,0-22 0 15,-22 22-32-15,-2-22 1 16,3 0-113-16,-23 0-16 15,22 0-80-15,-22 0-113 0,-1-22-831 16,24 22-2241-16,-24-22-2338 0,24 0-9604 16</inkml:trace>
  <inkml:trace contextRef="#ctx0" brushRef="#br0" timeOffset="57242.095">21141 15937 19560 0,'0'-44'2626'0,"0"44"-866"15,0 0-1407-15,0 0-1 16,0 0 384-16,0 0-1008 16,0 0 656-16,0 22-32 0,0 0 225 15,0 22 127-15,0 23-688 0,0-23 336 16,0 22-304-16,0-22 16 15,0 0 224-15,23 0-336 16,-23-22 320-16,21 0-240 16,0 0-48-16,-21-22 256 0,23 23-336 15,-1-23 289-15,0 0-129 16,0-23-128-16,0 1 240 15,22 0-320-15,-22-22 256 16,1 22-48-16,-23-44-208 0,21 22 240 16,-21-22-256-16,0 22 224 15,0-1 16-15,0 1-96 0,-21 22 240 16,21-22-128-16,-23 22 32 15,23 22-80-15,0 0-160 16,0 0 96-16,0 0-352 16,0 0 159-16,0 22-79 15,0 0-1184-15,0 0-1634 0,0 0-2977 16,0 0-7187-16</inkml:trace>
  <inkml:trace contextRef="#ctx0" brushRef="#br0" timeOffset="57582.095">21626 15827 14806 0,'22'0'1761'0,"0"0"-592"16,-22-22-241-16,0 22 721 15,0 0 816-15,0 0-1008 0,0 0-401 16,0 0-352-16,0-22-303 16,0 22-145-16,0 0-320 15,-22 22 128-15,0 0 64 16,0 0-64-16,0 22 160 0,0-22-144 15,-22 44 16-15,44-21 64 16,-22-1-96-16,22 0 112 0,0 0-112 16,0 0-16-16,0-22 48 15,22 0-128-15,-22 0 112 16,21-22-32-16,2 0-16 15,21 0-48-15,0 0-496 0,0-22-993 16,1 0-2256-16,-1-22-5764 16</inkml:trace>
  <inkml:trace contextRef="#ctx0" brushRef="#br0" timeOffset="57892.096">21869 15761 16183 0,'0'0'3009'16,"0"-23"-608"-16,0 23-1536 0,0 0-593 16,0 0-240-16,-22 23 1008 15,22-1-95-15,-22 22-241 0,22-22-176 16,-23 44-223-16,23-22 63 15,-21 1-16-15,21-1 48 16,0-22-32-16,0 22-224 16,21-22 48-16,-21 0-112 0,23 0-48 15,-1-22 112-15,0 0-144 16,0 0 81-16,22-22-146 15,-22 22-79-15,22-44-544 16,0 22-1489-16,0-44-3201 0,-21-1-10278 16</inkml:trace>
  <inkml:trace contextRef="#ctx0" brushRef="#br0" timeOffset="58107.096">21825 15716 19560 0,'22'0'641'0,"0"0"-353"16,22-22-368-16,0 22 144 15,-22 0-64-15,22-21 0 0,-22 21 32 16,22 0-192-16,-44 0-2177 15,23 0-5891-15</inkml:trace>
  <inkml:trace contextRef="#ctx0" brushRef="#br0" timeOffset="58277.096">21825 15937 19496 0,'22'0'961'0,"22"0"-305"0,0-22-736 16,0 0 160-16,0 22-64 15,-22-22-128-15,1 22-1569 16,-2-22-6402-16</inkml:trace>
  <inkml:trace contextRef="#ctx0" brushRef="#br0" timeOffset="58942.097">20103 17284 18360 0,'0'22'432'0,"0"-22"-304"15,0 0-80-15,0 0 48 16,22 0 256-16,-22 0-144 15,22 0 1329-15,0-22-576 16,-22 22-625-16,23-22 128 0,-2 0-544 16,2-1 208-16,-1-21-112 15,0 22-96-15,0-23 192 16,-22 1-320-16,0 0-48 15,0 23-240-15,-22-24 368 0,0 23 176 16,0 22-176-16,-1 0 224 16,-21 0 128-16,22 44 80 0,-22-21 256 15,23 21 16-15,-2 44-31 16,1-22-225-16,22 1-320 15,22 21 64-15,1-44-96 16,-2 0 48-16,23 1-16 16,-22-23-144-16,22 0 80 0,1-22-625 15,21 0-2032-15,-22-22-3474 0</inkml:trace>
  <inkml:trace contextRef="#ctx0" brushRef="#br0" timeOffset="59172.098">20368 17085 21497 0,'-44'21'1361'0,"44"-21"-865"0,0 0-672 16,22 23 720-16,0-1 321 15,0 0-401-15,1 0 1009 0,-2 0-1313 16,23-22 256-16,1 23-304 15,-1-1-352-15,-22 0 448 16,22-22-608-16,0 0-577 16,-22 0-1232-16,0 0-2209 15,1 0-2609-15</inkml:trace>
  <inkml:trace contextRef="#ctx0" brushRef="#br0" timeOffset="59337.098">20677 16952 21241 0,'-66'0'2994'0,"44"0"-2242"16,0 22 368-16,-1 22-719 0,23-21-369 15,-21 21 736-15,21 22-928 16,0-22 352-16,-23 23-96 16,23-23-432-16,23 23 512 15,-23-46-896-15,21 2-1169 0,-21-2-1937 16,23 2-5522-16</inkml:trace>
  <inkml:trace contextRef="#ctx0" brushRef="#br0" timeOffset="59792.098">20875 16952 12741 0,'0'-22'2706'0,"0"22"-417"0,0 0-304 16,0 0-641-16,0 0-31 16,-21 22-209-16,21-22-127 15,0 22-353-15,0-22-176 16,0 23-144-16,0-2 16 15,0 2-207-15,21-2-33 0,2 2-32 16,-1-23 32-16,0 0-32 0,0 0-16 16,0-23-64-16,0 2 32 15,0-2-16-15,-1 2 0 16,3-24-48-16,-24 23-32 15,0-21-113-15,0 21 145 16,-24 0 48-16,3-1 32 0,-1 1 48 16,0 22-64-16,0 0 97 15,-22 45 79-15,22-23 16 0,-1 21-32 16,2 1-48-16,-2 22-192 15,23-22 48-15,23 0-48 16,-2 23-48-16,2-45-353 16,21 23-975-16,-22-45-753 0,22 22-1633 15,-1-44-4530-15</inkml:trace>
  <inkml:trace contextRef="#ctx0" brushRef="#br0" timeOffset="60072.1">21251 16843 17944 0,'0'-23'2545'15,"-22"1"-528"-15,22 22-480 0,0 0-721 16,-23-22 384-16,23 22-399 16,0 0-401-16,-21 0-176 0,21 22-272 15,0 0 144-15,-21 1-80 16,21-1 0-16,0 0 64 15,0 21-160-15,0 1 144 0,0-21-112 16,21 21-32-16,-21-23 80 16,21 2-288-16,2-2-304 15,-1-21-385-15,22 0-415 0,-22 0-593 16,22-21-1105-16,-22-2-463 15,22 2-1009-15,-21-23-2498 16</inkml:trace>
  <inkml:trace contextRef="#ctx0" brushRef="#br0" timeOffset="60787.101">21494 16754 4594 0,'0'0'9060'0,"0"0"-6947"0,0 0-160 16,-23 0-289-16,23 0 289 16,0 0-320-16,0 0-384 15,0-23-305-15,0 23-288 16,0 0-272-16,-21 23-191 0,21-23 47 15,0 22 16-15,0 22-64 0,0-21-112 16,0 21-32-16,21-23-32 16,-21 1-32-16,23 0 16 15,-23-22-32-15,22 22 32 16,-1-22-48-16,2 0 32 15,-1-22-48-15,0 0 0 0,-22 0-32 16,22-21 48-16,0-2 0 16,-22 23 64-16,0-22 64 15,0 21 96-15,0 2 272 0,0-2 240 16,-22 23-111-16,22 0-225 15,0 0-304-15,0 23-16 16,0-23 32-16,0 44 16 0,0-22-16 16,0 0-48-16,22 0-32 15,0 1 32-15,22-1-32 16,-21-22-16-16,-2 0-16 15,23 0-16-15,-21-22 48 0,-1-1-144 16,0 1 16-16,-22-22-48 16,0 21-48-16,0-21 128 0,22-21 15 15,-22 20 97-15,0-21 16 16,0 22 32-16,0 0 49 15,0 22 31-15,0 22 96 16,0-22-96-16,0 22-176 0,0 22-64 16,0 0 112-16,0 0 0 15,-22 44 0-15,22-22-48 16,0 23-64-16,0-23-177 15,0 0-687-15,0 0-705 0,0-22-720 16,0 0-1505-16,0-22-1200 16,0 0-3106-16</inkml:trace>
  <inkml:trace contextRef="#ctx0" brushRef="#br0" timeOffset="61072.101">21825 16643 20153 0,'-23'-21'1777'0,"23"-2"-1489"0,23 23-320 15,-23 0 288-15,22-22 48 0,-22 22 320 16,22 0-192-16,0-22-159 15,22 22 255-15,-22 0-256 16,0 0 272-16,-22 0 32 16,22 0-15-16,-22 0 95 15,0 0-272-15,0 0-16 0,0 0-144 16,0 0-80-16,0 22 81 15,22 0-177-15,-22-22 64 16,0 23-64-16,0-2-96 0,0-21 96 16,0 0-160-16,0 23-48 15,22-23-593-15,-22 0-639 16,0-23-545-16,23 23-1537 0,-23-21-976 15,21-24-3297-15</inkml:trace>
  <inkml:trace contextRef="#ctx0" brushRef="#br0" timeOffset="61607.102">22112 16423 8195 0,'0'0'1313'0,"0"22"-801"15,21 0-624-15,-21-22-592 0,0 22-833 16,23-22 320-16,-1 22 1297 16,-22-22 1889-16,0 0 1281 15,0 0-129-15,22 22 193 16,-22-22-465-16,0 0-1088 0,0 0-625 15,0 0-319-15,0 22-145 16,0 0-192-16,-22 0-240 16,22 1-127-16,0-2-65 15,0 2-64-15,0-23 32 0,0 21-80 16,0-21-17-16,22 0 17 15,-22 0 16-15,0 0-48 0,0-21-256 16,22-2 48-16,-22-21 0 16,22 0-256-16,0 22 192 15,0-22 368-15,-22 22 128 16,22 0 208-16,-22 22 96 15,22 0-128-15,-22 0 64 0,22 0 96 16,-22 22 209-16,22-22-17 0,-22 22-272 16,23 0-192-16,-23 0-80 15,21-22-48-15,-21 22-48 16,0 0-16-16,0-22-16 15,0 0 0-15,0 0 32 0,0 0 0 16,0 0-80-16,0-22-96 16,0 0 48-16,23 0 80 15,-23-22 48-15,0 44 16 16,0-22 96-16,0 0 32 15,21 22-80-15,-21 0 0 0,23 22 97 16,-23-22 159-16,22 22-80 0,0 0-160 16,-22-22-80-16,22 22-48 15,0 0-80-15,-22 0-801 16,0-22-1968-16,0 0-3938 15</inkml:trace>
  <inkml:trace contextRef="#ctx0" brushRef="#br0" timeOffset="62892.104">23149 16268 11445 0,'22'-88'592'0,"-22"22"336"16,22 0-31-16,-22-1 383 15,0 1 769-15,0 22-240 0,-22 0 32 16,22 22-496-16,-22 0-513 0,-1 22-192 15,2 0-560-15,-2 0 64 16,2 44-16-16,-2 0 33 16,1 44 383-16,0 1-224 15,0 21-96-15,22 0-96 16,-22 1-176-16,22 21 80 0,0-21-96 15,22-23 64-15,-22 0 16 16,0-21-128-16,0-24 224 0,0 1-288 16,0-22-16-16,0-22-416 15,0 0-545-15,-22 0-1152 16,0-22-368-16,22 0 192 15,-21-21 1152-15,-2-24 369 0,23 1-1602 16,0-1-1904-16,23-21-160 16,-23 0 6675-16,21 22-512 15,1 0 5730-15,22 21-4225 16,-22 23-977-16,23 0-144 0,-1 0-145 15,-23 22-287-15,24 0-529 0,-23 0-367 16,0 22 15-16,0 0-320 16,0 0-48-16,-22 0 48 15,0 23-48-15,0-1-15 16,0-22-113-16,0 0-32 15,0 0-32-15,0-22-48 0,-22 0 48 16,22 0-64-16,0 0-16 16,-22-22-112-16,22 0-96 15,0-22-145-15,0 0-383 0,22-1 304 16,0 23 160-16,0-22 128 15,0 22 160-15,0 22-32 16,0-22-49-16,0 22-143 0,22 22-352 16,-21-22-288-16,-2 22-305 15,2-22-576-15,-1 22-128 16,0-22-95-16,-22 0 671 15,22 0 1185-15,-22 0 768 16,0 0 1457-16,0 0 0 0,0-22-64 16,-22 0-192-16,22 22-64 0,-22-22-529 15,22 0-207-15,-22 22-257 16,-1 0-336-16,2 0-240 15,21 0-112-15,-23 22-64 16,2 0-16-16,21 22-16 0,0-22-64 16,0 22 16-16,0 1-80 15,0-23-96-15,21 0 0 16,2 0-16-16,-2-22 80 15,2 0 48-15,-1-22 96 0,22 0 16 16,-22 0 16-16,-22-23 32 16,22 1-32-16,0 0 48 0,-22 22 144 15,0-22 384-15,0 22 81 16,0 22-161-16,0 0-224 15,0 0-272-15,0 0-96 16,0 22 112-16,0 0 32 16,0 22-48-16,0 0 0 0,0-22-48 15,22 23-80-15,-22-23-256 0,22 0-657 16,-22 0-799-16,22-22-674 15,-22 0-447-15,0-22-641 16,22 22-2833-16,-22-44-3009 16</inkml:trace>
  <inkml:trace contextRef="#ctx0" brushRef="#br0" timeOffset="63652.105">23723 16290 13013 0,'0'-66'4979'16,"0"66"-1138"-16,0-22-1231 15,0 22-1282-15,0 0-623 16,0 0-497-16,21 0 48 0,-21 22 400 16,0-22-176-16,23 22-111 15,-23 0-241-15,21 22 64 16,2-22-64-16,-23 0-144 0,22 1 80 15,-22-1-80-15,0-22 32 16,0 0 0-16,0 0-48 16,0 0 144-16,0 0-112 15,0-22-16-15,22-1 0 0,-22 1-32 16,22-22 0-16,0 0 0 15,0 0 80-15,0 22 16 0,-22 22-32 16,0-22 64-16,22 22-64 16,-22 0 16-16,0 0 0 15,0 0-32-15,0 22 48 16,23-22-32-16,-23 22 0 0,0 0 0 15,21-22-32-15,-21 22 32 16,0-22-48-16,22 0 32 16,-22 0 80-16,0 0-96 15,23-22 32-15,-23 0-16 0,21 22 32 16,-21-22 32-16,0 22 16 15,0 0 64-15,0 0-64 0,23 0-80 16,-23 0 48-16,0 0 32 16,21 22 32-16,-21 0-32 15,0-22-64-15,23 22 16 16,-23 0-64-16,0-22-16 15,22 22-176-15,-22-22-256 0,0 0-96 16,22 0-273-16,-22-22-479 0,22 0 143 16,0 0 705-16,0 0 496 15,-22 0 80-15,22 0 480 16,-22 0 369-16,0 22 111 15,22 0-95-15,-22 0-417 16,0 0-352-16,0 0-176 0,0 0 32 16,0 0 112-16,0 22-32 15,0 0-80-15,0 0-32 16,23 0-32-16,-23 0-16 15,21-22 0-15,1 22-16 0,-22-22 0 16,23 0 16-16,-3 0 0 0,-20-22-32 16,24 0 16-16,-3 0 64 15,1 0 0-15,-22-22 48 16,23 22 96-16,-23 0 240 15,-23 0 257-15,23 22-49 16,0 0-272-16,-22 0-176 0,1 0-128 16,21 22-16-16,-24 0 0 15,4 0-16-15,20 22-48 0,0 0-192 16,20-22-576-16,4 0-833 15,19 0-2833-15,1-22-8180 16</inkml:trace>
  <inkml:trace contextRef="#ctx0" brushRef="#br0" timeOffset="69657.113">1964 16114 14246 0,'0'44'464'16,"21"-22"-384"-16,2 0 737 0,21 22 479 16,0 0-1040-16,-1 0 145 15,-20 1-449-15,21 21 176 16,0-44-48-16,1 22-320 0,-24-22 384 15,2 0-1825-15,-2-22-2785 16</inkml:trace>
  <inkml:trace contextRef="#ctx0" brushRef="#br0" timeOffset="70012.114">2118 16356 18200 0,'0'0'368'15,"0"0"128"-15,21-22-96 16,2 0 449-16,-1 0-737 15,0 0-64-15,0 0 48 0,0 0-240 16,0 0 336-16,-22-22-240 16,0 22 48-16,0 0 160 15,0 0-224-15,-22 0 224 0,0 0 64 16,0 0 993-16,22 0-193 15,-22 22-111-15,22 0 271 16,-22 0-512-16,22 0-415 0,0 0-257 16,0 0-96-16,22 22 272 15,-22 0 384-15,22 22-256 16,22 22-64-16,-22-22-208 15,22 0 48-15,-21-22-32 0,-2 22-112 16,2-22 64-16,-2 0-208 0,1 1-928 16,-22-1-1458-16,24-22-2096 15,-24 0-1537-15</inkml:trace>
  <inkml:trace contextRef="#ctx0" brushRef="#br0" timeOffset="70257.114">2316 15805 17319 0,'-21'0'1313'0,"21"0"-321"0,0 0-1200 15,21 0 545-15,2 22 1055 16,-2 22-495-16,2 0 31 15,-2 22-752-15,1 1-48 16,22-1 64-16,1 0-416 16,-23-22 272-16,22 0-176 0,-22 0-752 15,1-22-1361-15,-23-22-929 0,0 22-2833 16</inkml:trace>
  <inkml:trace contextRef="#ctx0" brushRef="#br0" timeOffset="70547.115">2339 15893 16103 0,'-23'0'1585'16,"2"0"-529"-16,21-22-256 15,0 22-848-15,21-22 673 0,2 22-353 16,-23-22 176-16,21 22 416 15,23 0-543-15,-22 0 127 16,22 0 112-16,-21 22-400 16,21 0 336-16,0 22-624 15,1-22 384-15,-24 0-128 0,2 23-288 16,-2-23 481-16,-21 22-369 15,0 0 288-15,0 0-80 0,-21-22-288 16,-2 22 160-16,2-22-1617 16,-2 0-2929-16,1-22-6131 15</inkml:trace>
  <inkml:trace contextRef="#ctx0" brushRef="#br0" timeOffset="70792.115">2515 15629 17207 0,'-22'0'3026'16,"22"0"-2818"-16,0 0-240 16,0 21 368-16,22 2 272 15,0 20 401-15,22 2-881 16,1 21 192-16,-24 0 64 0,23 0-624 15,1 1 512-15,-1-23-368 16,-22-22 64-16,0 0 160 0,-22 0-560 16,0 0-1345-16,0-22-2273 15,0 0-7155-15</inkml:trace>
  <inkml:trace contextRef="#ctx0" brushRef="#br0" timeOffset="71007.115">2515 15738 17864 0,'0'-22'-96'0,"0"0"736"16,22 1-144-16,22-2 144 15,-22 2-383-15,1-2-402 16,-2 1 322-16,-21 22-209 15,23 0-161-15,-2-22 129 16,2 22-1952-16,-23 0-2226 0,22 0-2946 16</inkml:trace>
  <inkml:trace contextRef="#ctx0" brushRef="#br0" timeOffset="71602.116">2714 15893 13846 0,'44'-22'736'0,"-44"0"881"16,22 0-272-16,0 0-865 16,0 0-144-16,0-23-432 0,-22 23 192 15,22 0-16-15,0 1-208 16,-22-2 224-16,0-21-304 15,22 22-352-15,-22-22-129 0,0 0 49 16,0 0 416-16,0 0 176 16,0-1 48-16,0 23 672 15,0-21 337-15,0 20 255 0,0 23 401 16,0-21-112-16,0 21-241 15,0 0-447-15,0 0-593 16,-22 0-336-16,0 21-96 16,0 23 224-16,0 0-64 15,22 23 80-15,-22-24-208 0,22 24 224 16,0-23-32-16,0 1-176 0,22-24 96 15,0-21-48-15,0 23 32 16,0-23 48-16,22 0-48 16,0 0 96-16,-21 0 32 15,-2 0-48-15,2 0 48 16,-1-23 32-16,0 23-32 0,0 0 352 15,-22 23 449-15,0-23 15 16,0 0-208-16,22 21-464 0,-22 1 97 16,0-22-161-16,-22 22-96 15,22 23-64-15,-22-23-144 16,22 0-113-16,-22 0-1455 0,22 22-1378 15,-22-22-4113-15</inkml:trace>
  <inkml:trace contextRef="#ctx0" brushRef="#br0" timeOffset="72077.117">2493 16754 17447 0,'-23'0'1441'0,"23"0"-528"0,0-23-49 16,23 2 609-16,-1-2-657 15,0-21-432-15,22 0 529 16,1-22-369-16,20 0-192 15,2-22 112-15,21 21-272 0,-22-21 241 16,0 0-65-16,-22 22 112 16,1 22 64-16,-1-1-144 0,-22 1 209 15,0 22 15-15,-22 0 16 16,0 22 145-16,0 0-241 15,0-22-64-15,0 22-224 16,-22 0-192-16,22 0 16 0,0 0-112 16,0 0-16-16,0 0-32 15,0 0-144-15,0 0-32 16,0 0-592-16,0 0-545 15,0 22-1040-15,0-22-3058 0,0 0-8195 16</inkml:trace>
  <inkml:trace contextRef="#ctx0" brushRef="#br0" timeOffset="75262.121">6090 16798 16039 0,'-22'0'416'0,"22"-22"-112"0,0 22 0 16,0 0-144-16,0 0-64 15,0 22 513-15,22 0 447 16,0 23-271-16,22-2 463 15,1 23-287-15,-1 22-385 0,0-21-320 16,22 21-192-16,0 1-96 16,-22-22 0-16,0-23-112 0,0 0-320 15,-21 0-545-15,-2-22-624 16,-21-22 193-16,0 22-2002 15,0-22-3585-15</inkml:trace>
  <inkml:trace contextRef="#ctx0" brushRef="#br0" timeOffset="75737.122">6001 16930 17736 0,'-21'0'672'16,"-1"-22"-608"-16,22 1 384 15,22-1 881-15,-1 0-385 16,2-23-223-16,-1 23-97 0,22 0-160 16,0-1 192-16,0 2-496 15,0 21 0-15,0 0-192 0,-21 0 48 16,21 21 129-16,-22 24-177 16,-22-1 256-16,0 23 48 15,0-2-256-15,0 1 160 16,-22-22-400-16,0 0 544 15,22 1-256-15,0-23-384 0,0-22-1681 16,0-22 1072-16,22 0-111 16,22-22 528-16,-22 0 352 0,22 21 208 15,0 2-16-15,-22-2 0 16,1 23 448-16,21 23 784 15,-23-23-31-15,2 44-128 16,-23-23-161-16,22 23 144 0,-22 1-447 16,22 21-33-16,-22-21-272 15,0-1-272-15,0-21 0 16,0 21-64-16,0 0-32 15,0-23-16-15,0 2-320 0,-22-1-832 16,0 0-385-16,-1 0-1216 16,2-22-1297-16,-23 0-5139 0</inkml:trace>
  <inkml:trace contextRef="#ctx0" brushRef="#br0" timeOffset="76377.123">6928 16843 12437 0,'0'-23'1265'0,"0"1"704"15,-21 22-289-15,-2 0-127 16,2-22-801-16,-2 22 65 15,1 22-1-15,-22-22-448 16,22 45 65-16,0-23 15 16,0 0-192-16,0 21 16 0,0 1-96 15,22 0 160-15,0 0-384 0,0 0 48 16,22-21 32-16,22-1-32 15,0 0 112-15,0-22-128 16,1-22 0-16,-1 0-32 16,-23-22-16-16,2 21 64 15,-1-21 16-15,-22 0-48 0,0 22 144 16,0 0-112-16,-22-21 48 15,-1 21 208-15,2 0 641 0,-2 22 512 16,2 0-417-16,21 0-432 16,-23 22-208-16,23 21 17 15,23-21 47-15,-2 22-288 16,2-21 0-16,-2-2-96 0,24 2-16 15,-23-2 48-15,22-21-160 16,-22 0-80-16,0-21-449 16,0-2-575-16,-22 2-81 15,22-24-239-15,-44 1-97 0,22 1-144 16,-44-2-48-16,22-21 449 0,-22-1 1312 15,0 23 752-15,0-22 1105 16,0 0 816-16,21 22-672 16,1 22-160-16,0 22-641 15,22-22-319-15,-22 22-561 16,22 22-368-16,22 0 64 0,0 0 0 15,23 44 112-15,-1 1-32 16,0 21-64-16,22 0-96 16,-22-21-1185-16,0-24-1344 0,0 1-2257 15,-22-22-1745-15</inkml:trace>
  <inkml:trace contextRef="#ctx0" brushRef="#br0" timeOffset="76777.123">6951 16710 18488 0,'0'-23'1345'0,"0"23"-961"0,0 0-96 16,22 0-64-16,0-21-192 0,0 21 32 16,22-23-208-16,-22 2-160 15,22-24-1793-15,-22 23-1297 16,23 0 17-16,-24-22 1440 15,2 22 1377-15,-23 0 672 0,0 0 480 16,21 0 2401-16,-21 0 81 16,-21 22-657-16,21 0-352 15,-23 0-320-15,23 0-529 0,-21 0-688 16,21 0-111-16,-23 22 47 15,1 0-288-15,22 0 144 16,-22 0-288-16,22 22 112 0,0 22-128 16,0-21 16-16,0-1 32 15,22 0-32-15,23-23-16 16,-24 24 32-16,23-23-96 15,1-22 48-15,-1 0 16 16,0 0-144-16,0-44-240 0,-23 21-705 16,25-21-143-16,-25 0-705 0,1 0-352 15,2-22-560-15,-24 0-833 16,0 0-3473-16</inkml:trace>
  <inkml:trace contextRef="#ctx0" brushRef="#br0" timeOffset="77112.124">7326 15871 19480 0,'-44'-22'2450'16,"44"22"-1202"-16,0 0-1088 15,0 22-112-15,0 22 576 0,22 0 321 16,-22 45-609-16,44-1-32 16,0 0-208-16,0 0-96 15,0 1-112-15,0-23-48 0,2-22 176 16,-26-22 32-16,3 0-160 15,-23 0-144-15,22-22 144 16,-22-22 272-16,-22 0-144 16,22-22-64-16,-23 0 96 0,23-22-32 15,0 21 80-15,-20 1 224 0,20 0 641 16,0 22 335-16,0 22-527 15,20 0-417-15,-20 0-32 16,23 0 224-16,-1 22 64 16,0 0-431-16,22 0-33 15,-22 22-112-15,22-22-48 0,-22 1-80 16,0-23-753-16,-22 22-1504 15,22-22-3618-15,-22 0-10612 16</inkml:trace>
  <inkml:trace contextRef="#ctx0" brushRef="#br0" timeOffset="77482.124">7988 15584 20393 0,'-67'-22'2609'0,"67"22"-1504"0,-21 0 63 16,21 0-736-16,0 0-720 15,0 44 544-15,21 0 64 0,2 0 113 16,21 45-81-16,-22-1-496 16,22 0 384-16,0-21-368 15,0-1-80-15,1 0-1185 16,-24-44-2913-16,2 0-3249 15</inkml:trace>
  <inkml:trace contextRef="#ctx0" brushRef="#br0" timeOffset="77767.125">7856 15540 19929 0,'-23'-22'1712'15,"23"22"-1487"-15,0-22 191 16,23-1 16-16,-2 2 64 15,23-1-32-15,-21 0-320 0,-1 0 289 16,22 22-193-16,-22 0-144 16,22 22 224-16,-22 0-400 0,22 21 416 15,-22 2 32-15,1-1-160 16,-2 23 64-16,-21-2-224 15,0 2 48-15,0-23-48 16,-21 22-128-16,-2-22 160 0,1 0-832 16,0-22-2625-16,0-22-4131 15</inkml:trace>
  <inkml:trace contextRef="#ctx0" brushRef="#br0" timeOffset="78077.125">8252 15673 23210 0,'23'21'-16'16,"-23"-21"544"-16,22 22 593 16,22 0-65-16,-22 1-607 0,0-1-241 15,0 22 288-15,0-22-160 0,-22 22-272 16,0-22 112-16,0 0-224 15,0 0 48-15,-22 0 16 16,0 1-112-16,0-23 64 16,0 0-208-16,0-23 48 15,0 1 144-15,22-44-240 0,-22 22-64 16,22-22 224-16,22-1-209 15,-22 24-191-15,44-1-432 0,-22-23-1089 16,0 45-2417-16,22-22-4306 16</inkml:trace>
  <inkml:trace contextRef="#ctx0" brushRef="#br0" timeOffset="78358.127">8452 15562 20921 0,'-23'44'1793'15,"23"-44"-769"-15,0 23-239 0,23-2 303 16,-2 2-207-16,-21 20-625 15,22 2-80-15,22-23-96 0,-21 0-112 16,-2 0 80-16,2 0-48 16,-1-22 32-16,0 0 32 15,0 0-32-15,0-22 64 0,-22-22-16 16,0 22 16-16,0-23-32 15,0 2-16-15,-22-1-80 16,-22-1-16-16,22 1 48 16,-22 0 48-16,21 21 0 15,2 23-48-15,-2 0-48 0,1 0-240 16,22 0-384-16,0 23-1345 0,22 21-3330 15,-22-22-6626-15</inkml:trace>
  <inkml:trace contextRef="#ctx0" brushRef="#br0" timeOffset="78578.127">8716 15341 20793 0,'-44'-22'3025'15,"44"22"-1568"-15,-22 0-673 16,22 22-367-16,-22 0-545 15,22 23 464-15,-22-1-256 0,22 22 96 16,0 0 0-16,0-21-384 16,0 20 400-16,22-43-352 15,22 23-384-15,0-45-1249 16,0 22-3105-16,0-44-5747 15</inkml:trace>
  <inkml:trace contextRef="#ctx0" brushRef="#br0" timeOffset="79758.129">8849 15386 19192 0,'-23'22'865'0,"1"0"-65"16,22 0-528-16,22-1 432 15,-22 2-159-15,23-1-225 0,-23-22 192 16,21 22-416-16,2-22-48 15,-23 0 144-15,0 0-240 16,21 0 272-16,-21 0-112 0,0-22-32 16,0 0 209-16,0 22-225 15,0-23 256-15,0-20-48 16,0 21-64-16,0 0 32 15,-21-23-288-15,21 23 64 16,0 1-16-16,-23-2-64 0,23 23 192 16,-21 0-176-16,21 0 16 0,0 0-16 15,0 0-64-15,0 0 208 16,0 0-80-16,21 23 32 15,-21-23 48-15,23 0-96 16,-2 21 80-16,2-21-16 16,-1 22-16-16,0-22 160 0,0 22 705 15,0-22-545-15,0 23-112 16,0-1-128-16,0-22-16 15,1 22-32-15,-23 0 96 0,0-22 64 16,0 21-64-16,0-21-32 16,-23 23-192-16,1-1 32 15,0 0-32-15,0-22-64 0,0 0-208 16,22 0-208-16,-22 0-192 15,22-22-337-15,0-23-335 16,0 2 175-16,22-1 673 16,0-1 528-16,0-21 128 0,22 22-48 15,-21 0 160-15,-2 0 448 0,23-1 33 16,-44 24 143-16,23-23-64 15,-23 21 33-15,0 23 127 16,0-23-384-16,0 23-111 16,0-21-241-16,-23 21-144 15,23 0-80-15,-21 0-160 0,21 21 80 16,-23-21 112-16,23 46-16 15,-21-25 0-15,21 2-48 16,0-2-49-16,21 2-271 16,-21-23 32-16,23 22 48 0,-23-22 32 15,21 0 64-15,2 0 96 16,-2 0 48-16,1 0 96 0,2-22-16 15,-3 22 16-15,1 0 48 16,0 0 96-16,-22 22 192 16,0-22-16-16,22 22-64 15,-22 0-192-15,0 22-128 16,0-21-16-16,0-2 0 0,0 2-16 15,-22-23-128-15,22 21-864 0,0-21-529 16,0 0-368-16,-22-21-2833 16,22-2 768-16,0-21 1217 15,0 0 464-15,22 0 1537 16,-22-1 2688-16,22 1 1714 0,-22 0-128 15,0 21-529-15,22 2-144 16,-22-2-1200-16,0 23-689 16,0-21-447-16,22 21-209 15,-22 0-160-15,0 0-160 0,22 0 16 16,-22 21-16-16,23-21 48 15,-2 23-112-15,2-2 192 0,-23-21-80 16,22 0 0-16,-22 23-32 16,0-23 16-16,21 0 64 15,-21-23 0-15,0 23 32 16,0-21-16-16,0-2 0 15,0 2-16-15,0-2 128 0,0 1 320 16,0 0 161-16,0 22-49 16,0 0-240-16,0 0-384 0,0 0 48 15,0 44 304-15,23 0-96 16,-2 0-192-16,2 23 48 15,21 0-64-15,0-1 0 16,-22 22-176-16,22-22-448 0,-21 1-240 16,-2-23 239-16,-21-23-63 15,23 2-592-15,-23-23 207 16,-23 0-1824-16,2-23-705 15,-2 23-1152-15,-21-43-4530 0</inkml:trace>
  <inkml:trace contextRef="#ctx0" brushRef="#br0" timeOffset="79918.129">9245 14391 23290 0,'-43'-65'3186'16,"43"42"-2370"-16,0 2-608 15,21 21 304-15,1-23-976 0,23 23 448 16,-23 0-848-16,0 23-3346 15,0-2-6211-15</inkml:trace>
  <inkml:trace contextRef="#ctx0" brushRef="#br0" timeOffset="81138.131">7127 17637 20489 0,'-44'0'800'0,"22"0"-688"15,22 0-144-15,0 0-64 0,22 22 112 16,0-22 128-16,0 22-80 16,0 22 80-16,0 0 65 0,22-21-306 15,-21-2 161-15,21 2-80 16,-22-1-16-16,0-22 32 15,0 0-176-15,-22-22 48 16,0-22-128-16,22 21-80 0,-22-21 144 16,-22 0 112-16,22 0 64 15,-22 0 240-15,22 0 400 16,0 22 561-16,-22 22 448 15,22 0-737-15,0 0-848 0,22 0 288 16,0 22 32-16,0 22 145 16,0-23-273-16,-1 2-256 0,23-1-16 15,-21 0 16-15,21-22-192 16,-22 0-577-16,-22 0-367 15,24-22 127-15,-24 0-383 16,0-22 47-16,0 0 497 16,-24 0 816-16,24-23 368 0,-22 46 832 15,22-23 337-15,0 21-96 0,0 2-97 16,22-2-271-16,-22 23-177 15,24-22-256-15,-4 22-144 16,3 0-159-16,-23 22-65 16,22 1-80-16,0-2 0 15,0 23-160-15,0-21-48 0,-22 21 48 16,0 0-80-16,0 0-384 15,0-22-609-15,0 0-560 16,0-22 193-16,0 0-913 16,0-22-609-16,0-22 945 0,0 0 1137 15,22-22 688-15,0 22 16 16,0-23 304-16,0 23 304 0,0-1 624 15,-22 23 177-15,22 0 288 16,-22 0 207-16,0 22 273 16,0 0-48-16,0 0-1168 15,0 0-625-15,0 0-80 0,0 22 32 16,0 0 32-16,23 0-112 15,-23-22 48-15,21 0-32 0,2 23 0 16,-2-23-32-16,2-23-32 16,-23 23-64-16,22-22-48 15,0 0-160-15,-22-22 31 16,0 21 193-16,0 2 96 0,-22-2 0 15,0 2 48-15,-1-2 337 16,23 2 559-16,-21 21-64 16,21 0-415-16,0 21-289 15,0 23 256-15,21 23 144 0,2-1-64 16,21 1 65-16,0 21-241 15,22 23-256-15,0-23-64 0,-22 0-304 16,0-21-465-16,1-23-143 16,-23-23-945-16,-22-21-1904 15,0 0-2322-15,0-21-10373 16</inkml:trace>
  <inkml:trace contextRef="#ctx0" brushRef="#br0" timeOffset="81293.131">7701 17041 23706 0,'-66'-23'1761'0,"21"23"-208"16,45 0-961-16,0 0-464 0,0 0-48 16,0 0-544-16,23 0-544 15,-1 0-2258-15,0 0-4786 16</inkml:trace>
  <inkml:trace contextRef="#ctx0" brushRef="#br0" timeOffset="81878.132">8164 16776 21994 0,'0'0'1984'15,"-22"0"-703"-15,22 0-1057 16,22 0 16-16,1 22 545 16,-2 23-625-16,2-1 64 0,-2-1-48 15,24 24-320-15,-23-46 272 16,0 23-224-16,0-21 48 15,-22-2 112-15,0-21-256 16,0 0 208-16,0 0-16 16,0 0-1217-16,-22-44 881 0,22 23 64 15,-22-23 80-15,-22-1-496 0,21-20-65 16,2 21 401-16,-23-1 352 15,44 1 368-15,-23 21 769 16,23 23-225-16,0 0-592 16,0 0-416-16,0 23 304 0,0-1 128 15,23 22-191-15,-2-21-17 16,2 21-128-16,-2-23-32 15,2-21 112-15,-1 22-192 0,0-22 160 16,0-22-192-16,-22 1 15 16,0-1 81-16,0 0-96 15,0-23 144-15,0 23 48 0,0-23-80 16,-22 1 96-16,22 0 32 15,0 23 209-15,0 21 399 16,0-23-448-16,0 23-144 16,22 23 32-16,0-23 192 15,0 21-128-15,0 23-208 0,23-21 48 16,-2 21-128-16,1-22-96 0,-21 22-1408 15,21-21-1586-15,-22-23-1504 16,0 0-4978-16</inkml:trace>
  <inkml:trace contextRef="#ctx0" brushRef="#br0" timeOffset="82674.134">8672 16666 14454 0,'-44'-67'4690'15,"22"45"-1120"-15,-22 22-1441 16,21-22-464-16,2 22-673 16,-2 0-320-16,23 22-335 15,-22 0-97-15,1 1-128 0,21 21-32 16,0 0-48-16,21 22-176 0,1-22 80 15,1-21-305-15,-2-1-799 16,23 0 384-16,-21-22-545 16,-1-22 80-16,22 0 545 15,-44-23 464-15,22 23 320 16,-22-23-32-16,0 1 288 0,0 23 849 15,-22-2-97-15,22 2 465 16,-22-2-256-16,0 1-449 16,22 22-208-16,0 0-368 0,0 0-192 15,0 0-160-15,0 22 64 16,0 22 128-16,22-21-144 0,-22-2-16 15,22 2-240-15,0-23-432 16,0 0-177-16,0 0-95 16,0-23-80-16,1 2 271 15,-2-2 497-15,-21-21 368 16,0 22-48-16,-21-22 176 0,-2 22 721 15,23-22-17-15,-22 22 417 0,0 22-65 16,22 0-688-16,-22 0-319 16,22 0-273-16,0 0-81 15,22 22 97-15,-22 0-48 16,22 0 128-16,0 22 0 15,1-22-112-15,-2 23-96 0,1-24-144 16,22 23 16-16,-21 0-176 16,-2-21 224-16,2 21 224 15,-23 1 48-15,22-1 32 0,0-23-16 16,0 23 64-16,0 1-48 15,0-1-16-15,0-23-32 16,0 23 0-16,1-21-48 0,-23-23-16 16,0 22 64-16,0-22 80 15,0 0-160-15,-23-22-16 16,1-1-64-16,0-21-16 15,0 0-64-15,-22 0-128 0,22-43-289 16,-23 20 17-16,24-22-64 16,-2 24 480-16,2-2 208 0,-2 23 32 15,1 22 48-15,22 0 112 16,0 0-48-16,0 22-16 15,22-22 64-15,-22 22 160 16,23 0-48-16,-2 0-111 0,-21 0-81 16,23 22-64-16,-2 0 16 15,-21 0-80-15,0 0 80 16,23 0 128-16,-23 23-144 15,-23-24-80-15,23 2-32 0,-21-2-48 16,-2 2-1569-16,23-2-5122 16</inkml:trace>
  <inkml:trace contextRef="#ctx0" brushRef="#br0" timeOffset="82959.134">8849 15937 19448 0,'-23'-22'2065'16,"23"0"-1072"-16,0 22-369 15,0 0-224-15,23 22 337 0,-23 0 527 16,21 45-656-16,-21-1 33 15,23 0-81-15,21 22-512 16,-22 22 224-16,0-21-352 16,0-1 96-16,22 0 64 0,-44-21-288 15,22-23 304-15,0 0-448 16,-22-22-913-16,23 0-1616 0,-23-22-2994 15,0 0-8931-15</inkml:trace>
  <inkml:trace contextRef="#ctx0" brushRef="#br0" timeOffset="84793.14">8981 15959 18840 0,'0'-22'2625'16,"-22"22"-1696"-16,22 0-801 0,22 22 352 15,-22 0 128-15,22 1 849 16,0 43-929-16,0 0 113 16,0 0-209-16,0 0-368 15,1 0 128-15,-23 1-192 0,21-23 48 16,-21-22 32-16,23 22-176 15,-23-22 208-15,0-22-128 0,0 0 16 16,-23 0 64-16,23 0-96 16,-21-22 32-16,21 0 0 15,-23-22 0-15,23-22 0 16,-22-1-160-16,22 1-128 0,-22-22 32 15,22 22 208-15,0 0 144 16,0 21-32-16,0 23 192 16,0 22 80-16,22-22 64 15,-22 22-64-15,0 0-224 0,22 0 80 16,-22 22 257-16,23 23-241 15,-2-23-96-15,-21 22-128 0,23 22-32 16,-23-22 112-16,21 22-144 16,-21-22 128-16,0-22-32 15,0 0 0-15,0 0 16 16,23 1-48-16,-23-23 0 0,0 0 0 15,0 0 64-15,0 0 16 16,21 0-32-16,-21 0 0 16,22 0-48-16,-22-23 16 15,24 23 0-15,-24 0-48 0,21 0-16 16,-21 0-48-16,22 0-80 15,-22 0-225-15,0 0-431 0,22 0-369 16,-22 23-879-16,22-23-1266 16,-22 0-320-16,0-23 49 15,22 23 207-15,-22-22 1713 16,0 0 1905-16,0 22 2113 0,0-22 1089 15,0 22 48-15,0 0-593 16,0 0-144-16,0 0-832 16,0 0-576-16,0 0-465 0,0 0-400 15,0 0-272-15,0 0-80 16,0 0-32-16,0 0-32 15,0 0 0-15,0 0 16 0,0-22 16 16,0 22-32-16,0-22-16 16,0 0 0-16,0 0-32 15,0 0 48-15,-22 0-48 16,22 0 32-16,-22 22 32 15,22-22-16-15,0 22-128 0,0 22-112 16,0 0 112-16,0 0 144 0,0 0 0 16,0 22-16-16,22 0-80 15,0-22-32-15,22 0-512 16,-21-22-1201-16,21 0-160 15,-1 0-1120-15,1-22-465 16,-21-22 1185-16,-1 22 1521 0,0-22 816 16,0 22 672-16,-22-22 704 15,0 22 353-15,0-22-192 0,-22 22 384 16,0-22 96-16,0 44-497 15,-1-23-95-15,2 23-513 16,-2 0-287-16,2 23-129 0,-24 21-48 16,24 0-208-16,-2 0-176 15,23 0-32-15,0 0-16 16,0 0-64-16,23 0 16 15,-2-22-96-15,2 0-336 16,20-22-225-16,-20 0 33 0,21 0 336 16,-22-22 96-16,0-22 48 0,0 22 64 15,-22-22 208-15,0 0 32 16,0 0 128-16,0 0 80 15,0-22-112-15,0 21 16 16,-22-21-160-16,0 0-48 16,22 22 160-16,-22 0 144 0,-1-1 417 15,23 45-225-15,-21-22-112 16,21 22-304-16,0 0-192 15,0 22 80-15,0 23 32 0,0-23 48 16,0 44 0-16,0-22-16 16,21 0-48-16,2 0 48 15,21 1-32-15,-22-23-48 0,0 0-16 16,0 0-96-16,0 0-320 15,-22-22 144-15,22 0 224 16,-22-22 128-16,0 22 48 16,0-44 0-16,23 22-48 15,-23-23 16-15,0 23 16 0,0-22-48 16,0 0 0-16,0 22 112 0,0 0 320 15,0 22 96-15,0 0-384 16,0 0-192-16,0 22 80 16,0 0 32-16,0 0-16 15,21 0 0-15,-21 0-48 0,23-22 16 16,-1 22-32-16,-22-22-32 15,22 0 48-15,0-22-48 16,-22 22 32-16,21-22 16 16,-21-22 32-16,0 22 0 0,0 0 32 15,23-22-16-15,-23 22 16 16,0 22 97-16,0-23 159 15,0 23-128-15,0 0-144 0,0 23-64 16,0-23 32-16,0 22 32 16,22 0-32-16,-22 0-16 15,22 0-48-15,-22 0 16 0,22-22-64 16,-22 22-112-16,22-22-129 15,0-22 161-15,-22 0-80 16,22 0 112-16,0 0 112 16,-22 0 80-16,0-23 0 0,23 23 16 15,-23 0 128-15,0-22 48 0,0 23 33 16,21 21-1-16,-21 0 64 15,0 0 48-15,0 0-160 16,0 0-192-16,0 0-48 16,-21 21 32-16,21 23-16 15,0-22-16-15,0 23 32 0,0-23-48 16,0 0-48-16,0 0-112 15,21 0-144-15,-21-22 112 16,23 0 208-16,-1 0 32 16,0-22 16-16,0 22 0 0,-1-22 48 15,-21 22 64-15,23 0 144 16,-23 0 16-16,22 0-96 0,-22 0-64 15,0 0-96-15,22 0-32 16,-22 0-64-16,0 0-208 16,22 0-1232-16,-22 0-3683 15,0 0-12837-15</inkml:trace>
  <inkml:trace contextRef="#ctx0" brushRef="#br0" timeOffset="88308.147">5693 17725 15655 0,'-23'0'848'15,"23"0"-784"-15,0 0-160 16,0 0 336-16,0 0-400 15,0 0 1008-15,0 0 305 0,23 0-209 16,-1-21 161-16,0-2-785 16,22 1 96-16,0 0-272 0,1-1-208 15,43-20 208-15,-22-1-256 16,22 0 32-16,-22-1 144 15,1 24-368-15,-23-23 336 16,-22 21-80-16,0 2 48 16,-22-2 160-16,0 23-192 0,0-22-48 15,-22 22-48-15,0 0-112 0,-22 0 80 16,0 0-96-16,-1 22 256 15,1-22 16-15,0 23-32 16,22-23 144-16,0 21-96 16,22-21 80-16,-23 0 64 0,23 0-272 15,0 0 112-15,0 23-16 16,0-23 16-16,0 0 160 15,23 0 0-15,-23 21 368 16,22-21-47-16,0 0-225 16,0 23 672-16,0-23 1 0,22 0-593 15,1 21-272-15,-24-21-80 0,23 0 64 16,-21 23-112-16,-1-1 80 15,-22-22 0-15,0 22 0 16,0 22 16-16,0-22 48 16,-22 21-288-16,-1 2-641 15,23 0-3649-15,-21-24-9972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2-22T12:27:43.4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21008 2362 16503 0,'-22'-23'176'15,"22"23"16"-15,-22 0-624 16,22 0-16-16,0 0 368 0,0 0-128 16,0 23 448-16,0-23-368 15,0 21 48-15,0 2 384 16,0-2-240-16,0 2 272 0,0 21 16 15,0 0-416-15,22-22 352 16,-22 0-112-16,22 22-48 16,0-44 513-16,-1 22 175 0,3-22 289 15,-2 0-129-15,-1 0 17 16,2 0-337-16,-23-22-368 15,23-22 144-15,-2 0 0 16,23 0-176-16,-22-44-15 0,22-1-257 16,0-21 32-16,0-23 64 15,23 23-144-15,-1-1 128 0,0 2 96 16,-22 20 112-16,0 23 208 15,23 0-16-15,-23 0 80 16,-23-1-127-16,2 23-225 16,21 0 128-16,-44 0-128 0,22 22-64 15,0-1-32-15,-22 1-112 16,22 0 64-16,-22-1-128 15,0 23-256-15,22-21 192 16,-22-2-128-16,22 23 16 0,-22-21-113 16,22 21-239-16,-22 0-128 15,0 0-449-15,22 0-511 0,-22-22-834 16,0 22-943-16,22 0-1730 15,-22 22-4241-15</inkml:trace>
  <inkml:trace contextRef="#ctx0" brushRef="#br0" timeOffset="5970.008">12247 3774 14038 0,'22'0'560'0,"-22"0"225"16,22-22-49-16,1 22 0 16,-2 0-656-16,1 0 352 0,22 0-271 15,-21 0-209-15,21 0 384 16,0 0-384-16,0-22 48 15,0 22 224-15,0 0-352 0,22-21 240 16,-21 21 80-16,-1-23-144 16,0 1 496-16,0 0-96 15,0-22-96-15,1 22 289 0,-1-1-369 16,-23-21 80-16,1 23 224 15,22-24-63-15,-44 23 271 16,23-22-192-16,-23 21-320 16,22-21 112-16,-22 0-304 15,0 22 17-15,0-21 31 0,-22-1-192 16,-1 0 144-16,2 21-64 0,-2-21-80 15,-20 21 192-15,-1 2-144 16,-1-24 80-16,23 23 160 16,-22 22-272-16,0-22 96 15,-22 0 80-15,21 22-224 16,1-22 176-16,-22 22-64 0,22 0-32 15,0-23 96-15,0 23-32 16,-23 0 32-16,23 0 16 16,1 0-128-16,-2 0 80 0,-21 0 0 15,22 0-48-15,-1 23 144 16,1-23-176-16,-22 22 16 15,22 0 96-15,0 0-112 0,0 0 48 16,0 0-32-16,-1 1-48 16,1-2 128-16,0 25-96 15,0-25 32-15,0 23 32 16,22 0-96-16,0 1 96 0,0-24-32 15,0 23-16-15,0-22 80 16,22 22-128-16,0-21 112 0,0 21-48 16,0 0 48-16,22 0-48 15,-22 0-16-15,22 1 0 16,0-1 64-16,0-22-64 15,0 23 0-15,22-24 64 0,-22 23-64 16,0-22 80-16,22 0-48 16,0-22 32-16,1 23 64 15,-1-1-16-15,0-22 0 16,0 0-16-16,0 0 16 0,22 0-48 15,1-22 16-15,-1-1-64 16,22 1-16-16,-22 0-16 0,22-22-80 16,-21 23-1088-16,21-24-1842 15,-22 1-2160-15</inkml:trace>
  <inkml:trace contextRef="#ctx0" brushRef="#br0" timeOffset="9487.016">7326 10154 16039 0,'0'0'-32'0,"0"0"-32"16,22 0 128-16,-22 22 160 15,22-22-224-15,0 23 80 0,22-23-32 16,0 21-112-16,0 2 176 16,22-2-144-16,-21-21-16 15,21 23 80-15,22-23-16 16,-21 0 32-16,-2-23 32 0,24 2-112 15,-23-23 256-15,0-1 128 16,0 23 113-16,-22-23 399 16,23-21 32-16,-1 21 65 0,-22 1-353 15,22 0-224-15,-22 0-112 16,23 22-192-16,-45-22-32 15,22 0 16-15,0 22-80 0,-22-22 64 16,0 22 0-16,1 0-64 16,-23-1 145-16,21 2-1 15,-21-2 128-15,0 2 304 16,-21-23-416-16,-2 21-64 15,1-21-16-15,0 0-80 0,-22 22 80 16,0-22-16-16,-1 0 64 0,-20 22 96 16,20-1 0-16,-21-21 80 15,0 22-47-15,0 0-81 16,-1 0-96-16,1 0-64 15,0 0 16-15,-22 22 48 16,21-22-96-16,-21 22 80 0,22 0-48 16,-22 0-48-16,-1 0 80 15,23 0-80-15,-22 0 48 16,0 22-32-16,-1 0 32 0,1 22 0 15,22 0 32-15,-22-22-128 16,22 45 80-16,-1-23 32 16,23 22 0-16,-22-22-48 0,22 23 32 15,22-2 0-15,-22 2 0 16,22 21 0-16,22-22-16 15,0 23 16-15,0-24 32 16,22 2-48-16,22-1-16 0,22 1-16 16,-22-23-112-16,45 0-641 0,-1-21-1888 15,0-2-2257-15,0-21-10788 16</inkml:trace>
  <inkml:trace contextRef="#ctx0" brushRef="#br0" timeOffset="10700.019">11960 10154 12117 0,'44'22'848'0,"0"1"273"15,-22-23 720-15,45 21-929 0,-23-21-336 16,22 0 129-16,1 0-689 15,20 0 432-15,-20-21-112 16,21 21-384-16,0-23 384 16,-22 1-368-16,23-23 48 0,-23 23 320 15,22-22-272-15,-21 0 321 16,-1 21 175-16,0-42-128 0,-22 21 336 15,22-1-319-15,-21 1-49 16,-1 0 96-16,0 0-368 16,-22-22 80-16,22-1-48 15,-22 23-208-15,-22-22 192 0,22 0-160 16,-22 0-32-16,0 22 192 15,-22-23-256-15,0 23 144 0,-1 0 32 16,-20 0-176-16,-1 0 240 16,0 0-208-16,-23 22 16 15,1-22 128-15,-1 22-144 16,1 0 128-16,-22-1 0 15,22 1-48-15,0 0 32 0,-23 22-96 16,1-22-80-16,-23 22 128 16,23 0-96-16,0 22 112 0,0 0 16 15,0 0-16-15,21 1 64 16,1-1-176-16,-22 22 192 15,44 0-96-15,-22 0 16 16,22 0 32-16,0 0-128 0,-1 0 128 16,1 22-32-16,22 1-16 15,-22-23 0-15,22 22 16 16,0 0-16-16,0 1 64 0,0-2-80 15,22 2 48-15,0-1 0 16,0 0-48-16,22-22 96 16,0 23-112-16,22-23 16 0,0 0 80 15,22 0-96-15,-21 0 32 16,43-22-96-16,0 1 96 15,0-23 0-15,23 0-416 16,-1 0-2161-16,0-23-3202 16</inkml:trace>
  <inkml:trace contextRef="#ctx0" brushRef="#br0" timeOffset="11855.02">16551 10087 13366 0,'43'22'944'0,"-20"1"193"16,21-1-305-16,0-22-32 16,0 22-528-16,22-22 161 15,1 23-65-15,20-23-224 16,-20 0 176-16,21 0-336 0,1-23 16 15,21 23 192-15,-22-22-336 16,0 0 272-16,1-1-64 0,-1 1-176 16,-21-22 304-16,-2 22 48 15,2-23 433-15,-23 24 143 16,22-23-304-16,-22 0 193 15,-22 21-177-15,22-43-224 16,-22 22-64-16,0 0-224 0,0-22 16 16,0 22 80-16,-22-23-192 0,0 1 160 15,0 22-64-15,-22-22-32 16,0 0 128-16,-22 21-160 15,22-21 96-15,-22 22 32 16,0 0-80-16,0 0 48 0,-1 0 0 16,-21 0-48-16,23 0 64 15,-24-1-96-15,-21 1 48 16,21 22-16-16,-21-22-96 15,0 22 128-15,-22 0-32 0,21 0 192 16,1 22 224-16,-1 0-207 16,2 0-145-16,-2 22 48 0,23 0-144 15,-23 0 80-15,24 0-80 16,-1 22 16-16,-23 0 16 15,23 23-32-15,-23-23 64 16,23 22-16-16,22 0-48 16,-22-22 48-16,23 22-16 0,-24 23 16 15,23-23 0-15,22 22-48 16,-23-22 112-16,23 22-80 0,22-21 32 15,0-1-16-15,0 0-16 16,22 1 64-16,-1-23-64 16,25 0 64-16,-2 0 0 15,23 0-80-15,-2 0-16 0,2-22 0 16,20 1-1265-16,2-23-2513 15,-1 0-5186-15</inkml:trace>
  <inkml:trace contextRef="#ctx0" brushRef="#br0" timeOffset="15618.029">14476 18322 11589 0,'0'0'2289'16,"-22"-23"-913"-16</inkml:trace>
  <inkml:trace contextRef="#ctx0" brushRef="#br0" timeOffset="31610.052">18029 16798 4610 0,'44'89'752'15,"-22"-46"2642"-15,0 24-2146 0,0-23 113 16,-22 21-129-16,22-20-159 15,0-1-129-15,-22 1-175 16,0-23-609-16,0 22-64 16,23-21-16-16,-23-23-240 15,0 21-785-15,0-21-1072 0,0 0-1328 16</inkml:trace>
  <inkml:trace contextRef="#ctx0" brushRef="#br0" timeOffset="32090.053">17919 16687 15687 0,'-23'-44'128'0,"23"23"112"16,0-2-352-16,0 1 144 15,45-22 144-15,-23 22-224 0,0 0 176 16,22 0-16-16,0 22 16 15,-22-22 224-15,22 22-384 0,-22 22 96 16,23-22 48-16,-24 44-144 16,2-22 368-16,-23 22 257 15,22 22-97-15,-22 1 96 16,-22-1-352-16,22-22 16 0,-23 23-15 15,2-2-65-15,-2-20-64 16,1-1-16-16,22-23-64 16,-22 2 96-16,22-23-144 0,0 0-416 15,0 0 207-15,22-44-495 16,0 21 48-16,1-21 48 15,21 22-353-15,-22-22 673 0,0 44 192 16,0-21 400-16,0 21 560 16,-22 0 369-16,22 21 336 15,-22 1-65-15,22 0-191 16,-22 0-529-16,22 22-368 15,-22-21-127-15,22 21-113 0,-22 0-80 16,0 0 16-16,0 0-80 0,0 1 0 16,0-23 16-16,-22 23-128 15,0-24-545-15,22 2-1119 16,-22-2-1282-16,0-21-2864 15</inkml:trace>
  <inkml:trace contextRef="#ctx0" brushRef="#br0" timeOffset="32450.053">18426 16865 21593 0,'0'0'961'0,"0"0"-1505"15,22 0 752-15,0 0-240 16,0 22 80-16,0-1 32 15,1-21-48-15,-2 44 640 16,2-22 80-16,-23 1-383 0,22-2-33 16,-22 2-288-16,0-2 112 0,22 2 16 15,-22-2-208-15,0-21 128 16,0 23-32-16,-22-23-80 15,22 0 176-15,-22 0-128 16,22 0 0-16,-23-23 32 16,2-21-144-16,21 0 144 0,0 0-16 15,0 0-96-15,0 1 160 16,21-1-160-16,2 21 16 15,-1 1 16-15,0 0-80 16,0 0-448-16,0 22-1633 0,22-23-1329 16,-22 23-2288-16,0 23-5716 15</inkml:trace>
  <inkml:trace contextRef="#ctx0" brushRef="#br0" timeOffset="32805.054">18889 16776 20025 0,'-44'0'1376'0,"44"0"-1184"16,-22 0 225-16,22 0-65 16,0 22-112-16,0 0 640 15,0 23-223-15,0-23-113 16,0 21-208-16,0 1-272 0,0-21 144 15,22 21-128-15,1-23-96 16,21-21 160-16,-22 0-160 16,0 0 80-16,22 0-16 0,-22-21-80 15,0-2 96-15,0 2-112 16,-22-24-128-16,0 1 32 0,0 1-256 15,0-2-192-15,-22 1 15 16,-22-1 497-16,22 1 561 16,-22 44 207-16,-1-21 32 15,24 21-432-15,-2 0-352 16,1 21 32-16,22 23-720 0,0-21-2257 15,0 43-3074-15</inkml:trace>
  <inkml:trace contextRef="#ctx0" brushRef="#br0" timeOffset="33270.054">19287 16643 18280 0,'-44'0'2049'15,"21"0"-625"-15,2 0-79 16,21 0-529-16,-23 0-287 15,1 0-273-15,0 0 32 0,22 23-32 16,-22-2-176-16,22 2 0 16,0 21-48-16,0-22 0 0,22 22 48 15,0 1-48-15,0-23 16 16,1-22-64-16,21 0 48 15,-22 0 0-15,0 0-32 16,0-22 0-16,-22 0-16 0,22-23 0 16,-22 23 64-16,0-23-48 15,0 24 64-15,0-23 160 16,-22 44 769-16,22-23 351 15,-22 23-431-15,22 0-353 16,0 0-448-16,0 0-64 0,22 23-48 16,-22 21 16-16,22-23-64 0,22 2-64 15,-23-1-768-15,25 0-1217 16,-25 0-2145-16,23-22-4290 15</inkml:trace>
  <inkml:trace contextRef="#ctx0" brushRef="#br0" timeOffset="33705.055">19662 16467 21657 0,'-22'0'1537'15,"0"0"-1569"-15,0 0-16 0,0 0 336 16,22 0-448-16,-23 22 640 15,-21 0 145-15,22 0-273 16,0 0 288-16,22 22-448 16,-21-21 16-16,21 21 160 0,0-23-416 15,21 23 160-15,1-21 1 0,0 21-242 16,22-44 242-16,-21 22-161 15,-1-22-129-15,22 0 65 16,-22-22-384-16,0 0 0 16,0-23 176-16,0 1-353 15,1 0-63-15,-23-22-224 0,21-22-433 16,-21 0 16-16,0-1-79 15,-21-21 879-15,21 44 2530 16,-23 0 1153-16,1 22-817 0,0 44-800 16,0-22-593-16,22 22-464 15,0 22-416-15,0 0-32 16,0 44 128-16,0 0-128 0,0 44 48 15,0-21-32-15,44-1-608 16,-22 0-929-16,1-44-1184 16,-2 23-1937-16,1-46-3858 15</inkml:trace>
  <inkml:trace contextRef="#ctx0" brushRef="#br0" timeOffset="34790.057">20059 16180 17960 0,'0'-22'1280'0,"-22"22"-847"0,22 0-401 15,0-22 1200-15,0 22 353 16,0 0-353-16,0 0-607 15,0 0-625-15,-22 0 240 0,22 22-256 16,-22 0-80-16,0 22 432 16,-22 0-256-16,22 0 96 15,-1 23 64-15,23-1-384 16,0 0 320-16,0-22-160 15,0 23-96-15,23-46 192 0,21 23-496 16,-22-44-560-16,22 23-833 0,0-23-624 16,0-23-16-16,0 2 207 15,1-2 690-15,-1-21 767 16,-22 0 705-16,0 0-48 15,0-22 176-15,0 22 225 16,0-23 2048-16,-22 23 704 0,0 22-96 16,-22 0-447-16,22 0-1154 15,-22 22-688-15,0 0-207 16,22 0-353-16,-22 22-80 0,0 22 32 15,-1-22-112-15,2 45 48 16,21-23 32-16,0 0-272 16,21-22-401-16,-21 0-47 0,23 0-176 15,-1 0-161-15,0-22-143 16,0-22-81-16,0 0 657 15,0 0-80-15,0-22 255 16,0 0 481-16,-22 22 417 0,0-1 1568 16,0 1 576-16,0 22-1041 15,0 0-655-15,0 0-561 0,0 0-320 16,0 22-16-16,0 1-48 15,0-1 48-15,0 22-32 16,0-22-64-16,0 0-32 16,0-22-512-16,23 22-273 0,-23-22 369 15,21-22 176-15,-21 0 80 16,23 0 32-16,-2-22 112 15,1-1 112-15,-22 1 80 16,23 22 496-16,-2-22 384 0,2 22-127 16,-1 0-81-16,22 22-64 15,-22 0-127-15,0 0-81 0,0 0-144 16,0 22-240-16,1-22-48 15,-2 22-48-15,-21 22-16 16,0-22 16-16,0 0-80 16,0 0-384-16,-21 23-320 15,21-45-225-15,-23 22 161 0,1-22 191 16,0 0 337-16,0-22-256 0,22 0-144 15,0-1 15-15,0 1-319 16,22-22 656-16,0 22 384 16,-22 0 96-16,22 0 192 15,1 22 272-15,-2-22 257 16,2 22-17-16,-2-22-144 0,1 22-320 15,-22 0-96-15,23 0-127 16,-23-22-17-16,21 22 96 16,-21-22 16-16,0 0-144 0,0 0-64 15,0-22 0-15,0 0-32 16,0-1 48-16,0 1 112 0,0 22 448 15,0 22-144-15,0 0-256 16,0 0-256-16,0 22 112 16,0 0 353-16,0 22-1 15,0 23-256-15,0-1-96 16,23 0-16-16,-23 0-48 0,0-22 0 15,0 0-336-15,0 1-641 16,0-45-751-16,0 22-1362 0,0-22-1216 16,0-22-6851-16</inkml:trace>
  <inkml:trace contextRef="#ctx0" brushRef="#br0" timeOffset="34940.057">20964 16070 24731 0,'-22'0'1649'15,"22"0"-1938"-15,0 22 738 16,22-22-337-16,0 0-48 0,0 0 464 15,0 0-688-15,23 0 128 16,-23-22-400-16,22 0-2594 0,-21 0-4641 16</inkml:trace>
  <inkml:trace contextRef="#ctx0" brushRef="#br0" timeOffset="36280.059">16859 17483 18904 0,'-22'0'1329'0,"22"0"-833"0,0 0-416 15,22 0-128-15,-22 0 80 16,23 0 224-16,21 0 192 15,-22-22 353-15,43 22-401 16,-20-23-160-16,43 23-16 0,-21-44-224 16,43 23 64-16,-22-2-48 0,0-21-64 15,1 0 80-15,-1 22-192 16,-21-1 96-16,-23 1 96 15,-23 0-96-15,23 0 112 16,-21 22-64-16,-23-22-16 16,0 22 48-16,0 0-352 0,0 0-1009 15,-23 0-368-15,1 0-63 16,-21 0 255-16,20 0 593 0,-21 0 271 15,21 0-447-15,-21 22-753 16,23-22-400-16,-1 0 560 16,22 0 1249-16,-22 0 944 15,22 0 1393-15,0 0 576 0,0 0-432 16,0 0-624-16,0 0-1169 15,0 0 864-15,0 0 321 16,22 0-241-16,-22 0-159 16,22 0-177-16,-1 0-31 0,23 0-65 15,-21 0-224-15,0 22-192 16,-2-22-175-16,2 22-65 0,-2 0 32 15,-21-22 64-15,0 23 96 16,-21-1-48-16,-2 0-288 16,2 0-304-16,-25 1-1121 15,25-2-2465-15,-2 2-6579 0</inkml:trace>
  <inkml:trace contextRef="#ctx0" brushRef="#br0" timeOffset="37169.061">16926 17505 5586 0,'-23'0'4434'0,"2"0"-3618"16,21 0 705-16,0 0-400 16,0 0-241-16,0 0 48 0,0 0-175 15,-23 0 287-15,23-22-79 0,0 22-17 16,0 0 113-16,0-22-369 15,-22 22 144-15,22-23-255 16,-22 2-17-16,22-23 256 16,-22 0-304-16,0-1 337 0,0-22-209 15,0 1-336-15,0-23 0 16,-22 24-240-16,21-24 1 15,2 1-65-15,-2-1 0 16,1 1 48-16,1 22-32 0,-2-22-16 16,23 22 48-16,0-1-64 15,0 23 32-15,0 0-16 0,0 22 32 16,0-22-16-16,-22 22-48 15,22 0 64-15,0 0-32 16,0 22 32-16,0-22-32 16,0 0 0-16,0 22 48 15,0 0-32-15,0 0-64 0,0 0-16 16,0 0-32-16,0 0 48 0,0 0 32 15,0 0 0-15,0 0 32 16,0 0-32-16,0 0 16 16,0 0-33-16,0 0-47 15,22 0-240-15,-22 22-288 16,0-22-512-16,0 0-1202 0,23 0-1055 15,-2 22-1537-15</inkml:trace>
  <inkml:trace contextRef="#ctx0" brushRef="#br0" timeOffset="38954.063">16506 16092 11909 0,'-22'0'208'16,"0"0"640"-16,22 0 481 15,0 0 352-15,-22-22-753 0,22 22-400 16,0 0 417-16,0 0 31 16,0 0-31-16,0 0-305 0,0 0-480 15,0 0-144-15,0 0 80 16,22 0-32-16,0 0 176 15,0-22 401-15,23 0-369 16,21 0-96-16,-1-23-192 0,2 1 96 16,-1 22-80-16,-22-22-16 15,0 22 80-15,1 0-96 16,-24 22 64-16,2-22-16 15,-2 22-16-15,-21 0 64 16,0 0 384-16,0 0 240 0,0 0-399 16,0 0-305-16,0 0-32 0,0 0-657 15,0 0-895-15,0 0-465 16,0 0-913-16,-21 22-2800 15</inkml:trace>
  <inkml:trace contextRef="#ctx0" brushRef="#br0" timeOffset="39254.064">17146 15496 12325 0,'0'-23'480'15,"0"23"161"-15,0-21 671 16,0 21 369-16,0 0-673 16,0 0-591-16,22 0 159 0,-22 21 496 15,0 2-143-15,22-1-289 0,-22 22-176 16,23 0-304-16,-2 0-32 15,-21 0 49-15,23 0-225 16,-1 1 112-16,-1-23-80 16,2 22-609-16,-2-22-479 15,-21 0-929-15,0-22-1681 0,23 0-3281 16</inkml:trace>
  <inkml:trace contextRef="#ctx0" brushRef="#br0" timeOffset="39604.065">17168 15452 13670 0,'-22'0'656'15,"22"0"-608"-15,0-22 288 0,0 22-496 16,0 0 496-16,0 0 289 15,0 0-161-15,0 0 256 0,22-22-160 16,-22 22 1-16,0 0 143 16,22 0-352-16,1 0 176 15,-2 0-207-15,2 0-33 16,20 0 80-16,-20 22-256 0,21-22 64 15,0 22-128-15,-22-1-96 16,22 2 176-16,-22-1-176 16,0 0 64-16,-22 0 32 0,0 0-16 15,0 0 384-15,0 1-208 16,-22-2-176-16,-22 23-64 15,22-22-960-15,0 0-929 0,0 23-1857 16,0-45-6354-16</inkml:trace>
  <inkml:trace contextRef="#ctx0" brushRef="#br0" timeOffset="39954.066">17521 15540 15543 0,'0'0'256'16,"0"0"-176"-16,23 0 480 0,-2 0 625 16,2 0 127-16,-1 0-720 15,0 0 113-15,-22 22 191 16,21-22-224-16,2 22-79 0,-2 0-337 15,-21 1-288-15,23-2 176 16,-23-21-192-16,0 23 80 0,0-23 64 16,0 0-96-16,-23 0 208 15,23 0-144-15,-21-23-80 16,21 2 128-16,-23-24-176 15,23 1 96-15,0 0 64 16,0 0-144-16,23 22 160 0,-2-22-128 16,25 21-80-16,-25 23 80 0,2-22-1328 15,20 22-1490-15,-21 0-2928 16</inkml:trace>
  <inkml:trace contextRef="#ctx0" brushRef="#br0" timeOffset="40129.066">17919 15363 22186 0,'0'23'688'16,"0"-23"-336"-16,22 0-464 0,-22 22 272 16,22 0 144-16,0 0-544 15,-1-1 384-15,-21 2-272 0,0-1-2065 16,23 0-1280-16,-23-22-3667 15</inkml:trace>
  <inkml:trace contextRef="#ctx0" brushRef="#br0" timeOffset="40254.066">17919 15231 20441 0,'-23'-22'816'0,"23"0"-336"16,0 22-480-16,0 0-400 16,23 22-1441-16,-1-22-3297 15,0 22-7508-15</inkml:trace>
  <inkml:trace contextRef="#ctx0" brushRef="#br0" timeOffset="40554.067">18073 15319 20841 0,'0'0'640'0,"0"22"-768"15,0-22 1025-15,22 22-241 16,0 1-256-16,-22-1-80 16,22 0-448-16,0 0 368 15,-22-1-240-15,22-21-80 16,-22 0 320-16,23 0-416 0,-23 0 352 15,0-21-15-15,0-1-258 16,0-22 306-16,0 21-257 0,0-42 64 16,0 21 240-16,-23 21 464 15,23-21 449-15,0 22-545 16,0 0-400-16,0 22-48 15,0 0-336-15,23 0 112 0,-23 0-224 16,21 22-1569-16,2 0-1937 16,-1 0-3585-16</inkml:trace>
  <inkml:trace contextRef="#ctx0" brushRef="#br0" timeOffset="40874.067">18404 15341 21033 0,'0'0'752'15,"0"22"-960"-15,0-22 320 0,22 0 97 16,-22 0-370-16,22 0 418 16,0 0-209-16,0-22-48 0,0 22 192 15,1-22-304-15,-2 1 224 16,-21-2 16-16,0-21-208 15,0 22 304-15,0-22-240 16,0 22 144-16,-21 0 1024 0,21-1-319 16,-23 2 111-16,23 21-464 15,-22 0-400-15,22 0-16 16,0 21-144-16,-22 24 96 15,22-23-48-15,0 22-272 16,0 1-592-16,22-24-609 0,0 2-1440 16,1-2-1601-16,21-21-6579 0</inkml:trace>
  <inkml:trace contextRef="#ctx0" brushRef="#br0" timeOffset="41274.068">18691 15187 18712 0,'-22'44'784'16,"22"-44"-672"-16,0 23 529 0,22 21-209 15,-22-23-320-15,22 1 144 16,-22 0-384-16,22 1 240 16,-22-1-64-16,0-22-240 0,0 0-240 15,0 0 352-15,0 0-304 16,0-22-113-16,-22-1 321 15,22-21 304-15,-22 0 225 16,22 0 655-16,0 22 865 16,0-22-416-16,0 0-305 0,0 21-223 15,0 2-353-15,22 21-96 0,0-23-192 16,-22 23 48-16,22 0 16 15,0 0-240-15,0 0-15 16,0 23-33-16,0-23-96 16,-22 0 96-16,23 0-80 15,-23 0 0-15,0 0 48 0,0 0-112 16,0 0 32-16,0 0-257 15,21-23-271-15,-21 23-48 16,0-21-641-16,23-2-1136 0,-23 0-992 16,22 2 879-16,0-2-1199 15,-22 23-3234-15</inkml:trace>
  <inkml:trace contextRef="#ctx0" brushRef="#br0" timeOffset="44684.075">21471 15673 18088 0,'-21'-23'1136'15,"21"23"-319"-15,-23-21-161 0,23 21-208 16,0 0-576-16,0 21 224 16,23 2 448-16,-23 20-79 0,0 2 191 15,21 21-352-15,2-22-224 16,-23 0 64-16,22 0-192 15,-1-22 16-15,-21 23-704 16,23-23-1745-16,-23 0-1681 0,0-22-5795 16</inkml:trace>
  <inkml:trace contextRef="#ctx0" brushRef="#br0" timeOffset="45089.075">21471 15849 19689 0,'-21'0'1104'15,"21"-22"-944"-15,0 22-272 16,21-22 864-16,24 22-447 15,-24-22-418-15,24 22 370 16,-1-22-369-16,-22 22 96 0,22-23 192 16,-22 1-368-16,1 22 304 15,-23 0-64-15,21 0-192 16,-21 0 544-16,0 0 832 0,0 22-447 15,-21 1-1-15,21-1-432 16,-23 22 32-16,23-22-144 16,0 0-272-16,0 22 193 0,23-22-161 15,-23 0-49-15,21-22 146 16,23 0-194-16,-21 0 113 15,-1 0 33-15,0-22-210 16,0 0-15-16,0-22-160 16,-22 0-32-16,0 22 304 0,0-22 64 15,0-1 16-15,-22 23 240 0,-22 1 176 16,22-2 193-16,-22 23-1 15,21 0-272-15,2 0-256 16,21 23-144-16,-23-23-464 16,23 43-2498-16,23-21-7106 15</inkml:trace>
  <inkml:trace contextRef="#ctx0" brushRef="#br0" timeOffset="45989.077">22332 15452 14118 0,'-22'-44'1809'0,"0"44"-289"15,22-22-303-15,0 22-16 16,0-23-129-16,0 23-720 15,0 0-656-15,0 23 688 16,0-1 769-16,0 22-305 0,0 22-224 16,0 0-431-16,22-21 31 15,-22 20-144-15,22-21-176 0,0 1 192 16,0-1-609-16,1-22-1632 15,-23-22-944-15,21 22-3554 16</inkml:trace>
  <inkml:trace contextRef="#ctx0" brushRef="#br0" timeOffset="46204.077">22222 15386 20009 0,'-22'-23'768'0,"22"23"-576"0,0-22-96 16,22 22-160-16,22-22 320 15,-22 1-256-15,22-2-96 16,0 2 288-16,0-2-320 16,0 23 64-16,1-22-560 0,-23 22-1041 15,0-22-672-15,0 22-2545 16,0 0-5235-16</inkml:trace>
  <inkml:trace contextRef="#ctx0" brushRef="#br0" timeOffset="46394.077">22376 15452 19737 0,'-22'0'1104'0,"22"0"-1136"15,0 0-144-15,22 0 528 16,-22 0-288-16,44 0 48 15,-21-22-32-15,21 22-176 0,0-22 112 16,0 22-2785-16,0 0-3026 16</inkml:trace>
  <inkml:trace contextRef="#ctx0" brushRef="#br0" timeOffset="46589.078">22443 15761 18984 0,'-23'0'1041'15,"23"0"-385"-15,0-23-112 0,23 23 465 16,-2-22-577-16,24 22-240 16,-23-22-48-16,22 1-256 0,-22-2-1217 15,22 23-2544-15,-22-21-6500 16</inkml:trace>
  <inkml:trace contextRef="#ctx0" brushRef="#br0" timeOffset="46804.078">22663 15430 23242 0,'-22'0'1585'0,"22"0"-1601"16,0 0 32-16,0 0 272 0,22 22-48 15,0-22 48-15,-1 21-192 16,23 2-48-16,2-1 96 15,-2 0-224-15,0 0 48 16,0-22-48-16,0 0-1232 16,0 0-1794-16,1 0-1680 0,-24-22-5971 15</inkml:trace>
  <inkml:trace contextRef="#ctx0" brushRef="#br0" timeOffset="46984.078">22950 15298 22330 0,'-66'21'816'15,"45"1"-704"-15,21 23 528 16,0-23-319-16,-23 22-289 16,23 22 176-16,0-22-320 0,0 0 144 15,23-21-513-15,-23 21-2224 0,21-23-1953 16,2-21-8708-16</inkml:trace>
  <inkml:trace contextRef="#ctx0" brushRef="#br0" timeOffset="47330.079">23082 15408 20457 0,'0'0'528'16,"0"22"-496"-16,0-22 16 0,23 0 961 15,-2 0-577-15,2 22-256 16,-23-22 256-16,22 0-368 16,0 0 80-16,0-22 16 15,0 0-240-15,0 0 240 0,-22 22-112 16,22-45-128-16,-22 23 224 15,0-22-176-15,0 23 16 0,0-2 160 16,-22 1 32-16,0 0 385 16,22 22-209-16,-22 0-272 15,0 22 48-15,0 0-112 16,0 22-64-16,22 0 112 0,0 0-208 15,22 1-224-15,0-1-1777 16,22-23-2593-16,0-21-8965 16</inkml:trace>
  <inkml:trace contextRef="#ctx0" brushRef="#br0" timeOffset="47865.08">23524 15165 20857 0,'-44'22'1345'0,"21"0"-1057"0,2 0-208 15,21 1 288-15,-23-2-352 16,23 23 0-16,0 0 160 16,0-21-224-16,23-1 112 0,-2 0-48 15,2 0-128-15,-1-22-224 16,22 0-1313-16,-22-22-192 15,22 0 481-15,-22 0-1 0,22-1 801 16,-22-21 640-16,-22 0-128 16,23 0 144-16,-23 22 928 15,21-22 1265-15,-21 22 193 16,-21 22-354-16,21-22-895 15,0 22-577-15,-23 22-544 0,23 0 32 16,-22 0 49-16,22 22-145 0,0 0 64 16,0-21-112-16,22-2 16 15,1 1 0-15,-2 0-256 16,2-22-673-16,-2 0-351 15,24 0-1122-15,-23-22 338 16,0-21 623-16,0 20 480 0,0-21 753 16,-22 0 240-16,0 0 1297 15,0 22 1264-15,0-1 449 16,0 23-1138-16,0 0-975 0,0 0-849 15,0 0-64-15,0 23 256 16,0 21-32-16,22 0-160 0,0-22-112 16,1 22 32-16,-2-21-144 15,1-2-736-15,1 1-961 16,21-22-1216-16,-23-22-449 15,2 1-1008-15,21-2-1153 16,-22-21-848-16</inkml:trace>
  <inkml:trace contextRef="#ctx0" brushRef="#br0" timeOffset="47990.08">24252 14702 16807 0,'-22'-44'2769'0,"0"44"-1664"16,22 21-593-16,-22 23-224 16,0-1-240-16,0 24 48 0,-1 22-1712 15,2-24-2498-15,-2 25-8724 16</inkml:trace>
  <inkml:trace contextRef="#ctx0" brushRef="#br0" timeOffset="48605.081">24098 15010 18216 0,'0'-44'640'16,"21"44"465"-16,2-23-337 16,-1 23 32-16,22 0 49 0,0 0-721 15,0 0 544-15,0 0-144 16,-22 0-512-16,21 0 385 0,-19-21-321 15,-3 21-32-15,-21 0 400 16,0 0-352-16,0 0 800 16,0 0 257-16,0 0-657 15,0 0 16-15,0 0-448 0,0 0-144 16,0 21 240-16,-21-21-256 15,-3 23 96-15,24-2 192 16,-20 2-304-16,20 21 176 16,0-21-32-16,0-2-128 0,0 2 224 15,0-1-192-15,20 0 32 16,4-22 128-16,-24 22-176 0,21-22 112 15,24-22 32-15,-24 0-176 16,2 0 176-16,0-1-112 16,-23 2-32-16,0-23-32 15,0-2-320-15,0 2 176 16,0 23 288-16,-23-2-112 0,23 1 128 15,-23 0-112-15,23 22-128 0,-21 0 64 16,21 22-224-16,-23 0-241 16,23-22 113-16,23 23 0 15,-2-2 144-15,2-21-177 16,21 23 113-16,0-23 416 15,-21 0 16-15,21 0-48 0,-22 21 288 16,-1-21 209-16,2 23 191 16,-2-23 48-16,-21 23-207 15,23-23-225-15,-23 21-160 16,0-21-112-16,0 23 48 0,-23-23-80 15,23 21-16-15,0-21-320 0,0 0-353 16,23-21-751-16,-1-2-1074 16,0 2-783-16,22-25-1473 15,0 2-5331-15</inkml:trace>
  <inkml:trace contextRef="#ctx0" brushRef="#br0" timeOffset="48890.082">25112 14766 19464 0,'0'-21'3570'0,"0"21"-1121"16,0-22-1184-16,0 22-833 0,-21 22-352 15,-23-1-32-15,22 2 16 16,-22-1-32-16,21 0 0 15,1 22-48-15,22-22-48 16,-22 1-480-16,22-2-257 0,0 2-15 16,22-23 384-16,0 21 352 15,1-21 64-15,-2 23 80 16,-21-23-32-16,23 0 176 15,-1 23 464-15,-22-23 177 0,0 0-1 16,0 0-176-16,0 21 1 16,0-21-81-16,0 0-272 0,-22 23-176 15,22-23-32-15,-23 21-144 16,2-21 64-16,-2 0-912 15,1 23-1345-15,0-23-2385 16,-22 0-8100-16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2-29T05:15:12.9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13130 15738 23066 0,'0'0'0'0,"0"-22"-48"0,0-21 112 0,0-1-128 15,0-1 48-15,0 1 48 16</inkml:trace>
  <inkml:trace contextRef="#ctx0" brushRef="#br0" timeOffset="1">11850 14833 5042 0,'44'22'2945'0,"-22"0"-2000"0,22-22 159 16,0 22-207-16,0 1 47 15,22-23-64-15,1 21-79 16,-1-21-257-16,22-21-224 15,1-2-16-15,-1 1-112 0,0-22-128 16,2 0 96-16,-4 0-32 16,-19 1-63-16,21-24 255 0,-43 23-64 15,20 0 288-15,-43-1 176 16,22 1 225-16,-21 22 95 15,-23-23-287-15,0 1-81 16,0 23-160-16,-23-23-496 0,2-1-64 16,-24 1-160-16,1 0 112 15,0 0 48-15,-22 0-16 16,0 22 80-16,0-22-16 0,-23 21-64 15,23 23-128-15,-22-21-64 16,0 21 224-16,-1 0 16 16,1 0 0-16,0 0 48 0,22 21-64 15,-23 2-64-15,23 21 48 16,0-22-80-16,0 22 208 15,-1 0-96-15,23 0 16 16,-22 22-64-16,22-22 48 16,0 23 16-16,22-1 32 0,0 0 0 15,0 0 16-15,-1 1-32 0,23 0 0 16,0-3-16-16,23 3 64 15,-1-23-48-15,22 22-48 16,0-43 32-16,22 21-80 16,0-21-785-16,0-2-1456 15,23-21-3057-15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2-22T12:29:09.0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16044 15937 13494 0,'21'-22'368'0,"-21"0"160"0,0 22 785 15,0-22-145-15,0 22 17 16,0-22-609-16,0 22-128 16,-21 0-96-16,-2 22-288 15,-21 0 353-15,-2 0-401 0,3 0 48 16,-1 22-32-16,22 1-32 15,-22-1 112-15,22 0-144 16,22-22 0-16,0 0-112 0,22 0 64 16,22 0 208-16,0 0-48 15,0-22 64-15,1 0-96 16,21 22-64-16,-22 0 128 0,-21 0 160 15,-2 0 320-15,1 0 65 16,-22 0-65-16,0 23 80 16,0-23 16-16,0 22-399 15,-43-22-65-15,20 22-128 16,-21-22 16-16,21 0-128 0,-20-22 64 15,-2 22-48-15,23-22-256 0,0-22-1201 16,0 0-880-16,22 0-1761 16,0 0-2753-16,0 0 64 15</inkml:trace>
  <inkml:trace contextRef="#ctx0" brushRef="#br0" timeOffset="630">16462 16048 16087 0,'0'-22'1457'0,"-22"22"-225"15,22-22-63-15,0 22-865 0,0 0 288 16,-22 0 272-16,22 0-575 15,-22 0-337-15,0 22 528 16,-1 0-240-16,2 22 288 16,21 0 0-16,-23 0-143 0,23 0-97 15,0 0-256-15,23 0 32 16,21-22-32-16,-22-22-32 15,22 22 48-15,0-22-96 16,0-22-416-16,22 0-945 0,-43 0-768 16,21-22-833-16,-23 22-2064 15,2-22-2113-15</inkml:trace>
  <inkml:trace contextRef="#ctx0" brushRef="#br0" timeOffset="960.001">16594 15650 20121 0,'-43'0'2193'0,"20"0"-1073"16,23 23-848-16,0 20 529 0,23 2-369 15,-23-1-96-15,21 22-48 16,1 0-304-16,1 1 208 16,-2-1-304-16,2-22 64 15,-2 0 160-15,2 0-304 16,-1-22 224-16,0-22-160 0,0 0-112 15,-22 0 400-15,22 0-288 16,-22-44 192-16,22 22-32 16,-22-44-176-16,0 22 304 15,22 0-48-15,-22 21 656 0,0-21 737 16,0 44-368-16,0 0-337 15,22-22-480-15,-22 22 144 0,23 22-159 16,-2 0-225-16,2 0 32 16,-1 1-208-16,-1-1-209 15,23 0-767-15,-44 0-1393 16,23 0-2690-16,-23-22-6386 0</inkml:trace>
  <inkml:trace contextRef="#ctx0" brushRef="#br0" timeOffset="1880.002">17080 15827 25115 0,'-22'22'192'0,"22"0"48"16,0 0-528-16,0 0 560 15,22 0-336-15,-22-22-48 16,0 22 320-16,22-22-496 0,-22 0 304 15,22 0-384-15,0 0-288 0,0-22 223 16,0 0 129-16,1 0 288 16,-23-22 144-16,0 22-144 15,21 0 1249-15,-21 0 352 16,0 0 143-16,0 22-543 15,0 0-673-15,0 0-304 16,0 22-112-16,0 0 337 0,0 0-225 16,23 22-240-16,-23-22 96 15,22 22-208-15,-1-22-225 0,2-22-559 16,-2 22-689-16,2-22-256 15,-23-22-768-15,22 0-576 16,0 0 784-16,0-22 656 16,-22 0 1313-16,0 0 880 0,0-1 2033 15,0 1-48-15,0 23-784 16,22-2 47-16,-22 2-287 15,0 21-464-15,0 0-49 16,0 0-320-16,0 0-352 0,0 0-256 16,-22 0-144-16,22 21-160 0,0 2-737 15,-22-2-271-15,22 1-705 16,0 0-176-16,0-22-144 15,0 23-769-15,0-23-143 16,22 0 111-16,-22-23 2546 16,22 23 1056-16,-22-22 1649 0,0 22 993 15,0 0 207-15,0-22-560 16,0 22-816-16,0 0-768 0,0 0-225 15,0 0 32-15,0 0-159 16,0 0-113-16,0 0-208 16,0 0-128-16,0 0-96 15,0 0-127-15,0 0-49 0,0 0 16 16,0 0-32-16,0 0 0 15,0 0 16-15,0 0-16 16,0 0 0-16,22 22 48 16,-22-22 64-16,0 22 32 0,0-22-32 15,0 23-64-15,0-1 16 0,0-22-32 16,22 0 0-16,-22 22-32 15,0-22 16-15,0 0-48 16,22 0 16-16,-22 0 32 16,0 0-32-16,23-22 16 15,-23 22-48-15,0-22-96 0,0-1 80 16,0 1 32-16,0 22 32 15,0-22-16-15,0 22 0 16,0 0 16-16,0 0-16 0,0-21-16 16,0 21-80-16,0 0 0 15,0 21 80-15,-23-21-16 16,23 0 32-16,0 22-16 0,0-22-16 15,0 0 0-15,0 0-96 16,0 22-705-16,0-22-655 16,0 0-1026-16,0 0-1375 15,23 0-5139-15</inkml:trace>
  <inkml:trace contextRef="#ctx0" brushRef="#br0" timeOffset="2495.003">17477 15827 3889 0,'0'22'2273'15,"0"-22"2113"-15,22 0-2817 0,-22-22-272 16,0 22 239-16,0 0-127 16,0-22 48-16,0 22-193 15,0-22-383-15,0 22-417 16,0-22-192-16,0 22-80 0,0-23-64 15,22 1 64-15,-22 0 128 16,0-22-112-16,23 0 81 16,-23 0-113-16,0-22-96 0,0 0 144 15,0-1 32-15,0 2 368 16,0 21 577-16,0 21 319 15,0 1-367-15,-23 0-721 16,23 22-80-16,0 0-448 0,0 44 144 16,0 0 48-16,0 22-80 15,0 23 32-15,0-23-128 0,0 22-16 16,23-43 16-16,-2 20-112 15,2-43-368-15,-1 0-96 16,-22 1-209-16,22-23-271 16,-1 0-785-16,2-23-1729 0,-2 1-3889 15</inkml:trace>
  <inkml:trace contextRef="#ctx0" brushRef="#br0" timeOffset="3895.005">17521 15673 3745 0,'0'0'5059'0,"0"0"-3987"0,-22 0 161 15,22-23-529-15,0 23-64 16,0 0-192-16,0 0 161 0,0 0 143 16,0 0 160-16,-22 0-159 15,22 0-49-15,0 0-16 16,0 0-415-16,-22 0-129 0,22 0-32 15,-22 0 16-15,22 23 208 16,-22-2 96-16,0 1 240 16,0 0-111-16,22 1-1 15,-23-1-128-15,23 0-160 0,0 22-176 16,0-44-80-16,23 22 0 15,-23 0 16-15,44-22-192 0,-22 0-512 16,0 0-673-16,22-22-752 16,1 0-2705-16</inkml:trace>
  <inkml:trace contextRef="#ctx0" brushRef="#br0" timeOffset="5242.008">17676 15562 12101 0,'0'-22'1905'0,"0"22"288"16,-23 0-528-16,23 0-833 0,0 0-480 15,0 0 273-15,0 0 287 16,23 22-112-16,-23-22-31 0,0 22-161 16,21 23-80-16,-21-24-320 15,23 2 16-15,-23-2-160 16,23 1-112-16,-23 0 160 15,21-22-144-15,-21 0 32 16,23 0 128-16,-23 0-96 0,21 0 49 16,1-22-97-16,0 0-1 15,1-22 82-15,-23 23-113 0,21-24 80 16,-21 23 0-16,0 0 272 15,0 0 1184-15,0 22 1 16,0 0-641-16,-21 0-671 16,21 0-113-16,0 22 80 0,0 22-96 15,21-22 0-15,-21 1-48 16,23-2-48-16,-1 2 64 15,0-23-96-15,0 0-289 16,-1 0-559-16,2 0-497 0,-1-23 353 16,-22 2 207-16,22-24 65 15,-22 1 448-15,0 0 208 0,0-22 0 16,0-1 48-16,-22 2 144 15,22 21 752-15,-22-1 225 16,22 1 111-16,-23 22 145 16,23 0-369-16,0 22-288 15,0 0-415-15,0 0-225 0,-21 22 48 16,21 0 48-16,0 22 0 0,0 22-64 15,21-22 0-15,2 23-64 16,-1-1 32-16,0-22-32 16,-22 0-16-16,22 0-273 15,0-22-191-15,-22-22-32 16,22 23-224-16,-22-23-65 0,0 0 177 15,0 0 160-15,22 0-865 16,-22-23-240-16,0 1-544 16,22-22-448-16,-22 22 1152 0,0 0 1457 15,23-1 593-15,-23 2 1328 16,0 21 304-16,0 0-433 0,0 0-735 15,0 0-177-15,0 0 273 16,21 21-481-16,-21-21-272 16,23 0-224-16,-23 23-64 15,22-23-48-15,0 0-48 16,-22 0 0-16,22 0 48 0,-22 0-32 15,22 0 1-15,-22-23 47 16,22 2-64-16,-22-1 16 0,22 0 0 16,-22 0-32-16,0-1 32 15,0 1 32-15,0 0 80 16,-22 22 464-16,22-21-176 15,-22 21-304-15,0 0-112 0,0 21-16 16,0 1 48-16,22 0-64 16,-22 1-32-16,22-1-48 15,22 0-32-15,-22 0-192 16,44-22-112-16,-22 21-529 0,22-21-31 15,0 0 400-15,0-21 496 16,0 21 128-16,-21 0 96 0,-2 0 800 16,-21 0 257-16,0 0-209 15,0 0-208-15,0 0-255 16,0 21-321-16,0-21-128 15,0 0-48-15,0 23-16 0,-21-23 16 16,21 0-16-16,0-23-16 16,0 23 0-16,0-43 0 15,0 21 16-15,21-23 16 16,2 1-16-16,-1 0 16 0,22 0 16 15,-22 22 0-15,22 0-16 16,-44 22-16-16,22-22-48 0,0 22-208 16,-22 22-1713-16,0 0-3186 15,-22 0-12405-15</inkml:trace>
  <inkml:trace contextRef="#ctx0" brushRef="#br0" timeOffset="5862.009">19375 14789 22266 0,'-44'-23'768'16,"22"2"-880"-16,22 21 240 0,0 21-288 15,0 2 240-15,0 43 96 16,0 1-352-16,0-2 400 15,-22 46-320-15,22 0 0 16,0-22 144-16,0-1-256 16,22-22 208-16,-22 0-1441 0,22-22-1440 15,-22 0-3570-15</inkml:trace>
  <inkml:trace contextRef="#ctx0" brushRef="#br0" timeOffset="6477.01">19199 15143 21289 0,'21'-22'1281'0,"2"-1"-1313"0,-1 23 144 16,22 0 576-16,-1-21-1024 15,-20 21 560-15,21 21-272 16,-21-21-144-16,-2 23 560 0,-21-23-624 15,22 0 432-15,-22 22 352 16,0-22-95-16,0 22 303 16,0-22-688-16,0 22 224 15,0-22-32-15,0 22-288 16,-22-22 352-16,22 0-432 0,0 22 144 15,0-22 64-15,0 0-288 0,22 0 368 16,-22 0-256-16,22 0-48 16,1-22 32-16,-23 22-448 15,21-22 224-15,2 0-241 16,-23 0 97-16,0 22 336 0,-23-22-160 15,23-1 304-15,-21 2-48 16,-24 21 64-16,23 0 384 16,1-23-96-16,-2 23 161 0,23 0-177 15,-23 0-208-15,23 0 160 16,0 0-320-16,0 0 144 15,23 0 224-15,-23 0-64 0,44 0 32 16,0 0-176-16,0 0 208 16,1-21 385-16,-1 21-369 15,0 0-80-15,-22 21-144 16,0-21 128-16,1 23 0 15,-2-2-144-15,-21 2 128 0,0-1-80 16,0-22 32-16,0 22 32 0,0-22-96 16,-21 0 16-16,21 0-63 15,-23 0 15-15,23-22 16 16,0 0-64-16,0-22 48 15,0 0-96-15,0-2-16 0,23 2 48 16,20 23-161-16,-21-24-319 16,23 23-624-16,-1 0-1906 15,-22 22-4129-15</inkml:trace>
  <inkml:trace contextRef="#ctx0" brushRef="#br0" timeOffset="6967.01">20589 14568 19032 0,'-45'-21'368'0,"24"21"17"16,21-23 15-16,-23 23-160 15,23 0 208-15,-22 0-256 16,22 0 16-16,-21 0 288 0,21 0-127 16,-23 23 335-16,-21-23-192 15,22 21 96-15,-22 25 33 0,22-25-289 16,0 23-32-16,0 0-272 15,22-22-96-15,0 22 80 16,22 0-160-16,22-22 224 16,-22 0-128-16,22 0-32 15,23 1 144-15,-46-2-224 0,24-21 48 16,-24 23 16-16,2-2 48 0,-23-21 128 15,0 23-64-15,-23 0 64 16,2-23-16-16,-24 21-80 16,24-21 128-16,-23 0-144 15,-1 0 16-15,23 0-240 0,0 0-2033 16,0-21-3458-16</inkml:trace>
  <inkml:trace contextRef="#ctx0" brushRef="#br0" timeOffset="7242.011">20677 14635 24827 0,'0'0'96'15,"0"23"240"-15,0-2-624 16,22 2 720-16,0 20-400 0,1 23-96 15,-2 0 416-15,2 0-672 16,-23 1 464-16,21-23-144 0,-21 0-288 16,22-21 240-16,-22 21-880 15,0-22-33-15,-22-22-15 16,22 0-97-16,-21 0-511 15,21 0-2322-15,-23-44-2449 0,2 22 944 16,21-22 3266-16,-23-23 1857 16,1 0 80-16</inkml:trace>
  <inkml:trace contextRef="#ctx0" brushRef="#br0" timeOffset="7402.011">20699 14723 15383 0,'0'-88'3377'0,"0"67"-416"15,22-2-912-15,1 0-752 0,-2 23-369 16,2 0-255-16,20 0-33 16,-20 0-368-16,21 0-288 15,-22 23 48-15,0 21-160 16,0-21 0-16,-22 21 0 15,0-1-144-15,0 1 0 0,-22-22-401 16,0 22-959-16,-23-22-1874 16,24 0-2737-16</inkml:trace>
  <inkml:trace contextRef="#ctx0" brushRef="#br0" timeOffset="8532.012">21141 14679 23370 0,'23'0'400'0,"-2"-21"-480"0,0-2 80 16,2 23 176-16,-1-21-320 0,-22-2 336 15,0 23 65-15,0-23 335 16,0 23-224-16,-22-21-448 15,-1 21 144-15,2 0-112 16,0 0 0-16,-25 0 208 0,25 0-160 16,-25 21 192-16,25 2-144 15,-1 21-112-15,22-21 144 16,0 21-240-16,22-23 128 0,-1 22-16 15,25-20-160-15,-2-23-128 16,0 0-144-16,0 0 303 16,0 0 129-16,-22-23-48 0,0-20 208 15,0 22-112-15,-22-2 81 16,0 2 335-16,0-23 544 15,0 21 561-15,0 23-241 16,0-23-479-16,0 23-497 16,0 0-304-16,0 23 80 0,0 0-96 15,0 21 16-15,0-23-32 0,22 2-48 16,0-2 96-16,1 1-176 15,-2-22-288-15,2 0-289 16,-2 0-47-16,2-22 64 16,-1 1 303-16,-22-2 257 15,0-21 176-15,0 23-80 0,0-25 64 16,-22 2 48-16,22 0 465 15,0 22 63-15,-23 0-64 16,23 0-32-16,0-1-304 0,0 23-160 16,0 0-32-16,23 0-48 15,-23 0 64-15,22 23 0 16,-1-1-16-16,2-22 48 0,-1 22-16 15,22-22 0-15,-22 22 32 16,0-22-80-16,0 22 64 16,-22-22-16-16,0 22 192 15,0 1 49-15,0-23-65 0,0 21-176 16,0 2-32-16,0-23 32 15,22 0 0-15,1 0-64 0,-2 0 80 16,2 0-176-16,-2-23-193 16,2 2 17-16,-1-2 160 15,0-21 96-15,-22 0-192 16,0-1 16-16,0 1 160 0,0-21 112 15,0 20 368-15,0 1 417 16,0 22-65-16,0 0-192 16,0 22-32-16,0 0-416 0,0 22-144 15,-22 0 80-15,22 22 0 16,0 1-48-16,0 20-32 15,22 2-64-15,-22-1-384 0,22-22-288 16,-22 0-321-16,22-21-607 16,-22 0-754-16,22-2-1087 15,-22-21-337-15,22-21-1008 16,0-2 1136-16,0 0 3346 15,0-21 1056-15,0 0 497 0,1 0 1184 16,-2-1 1377-16,-21 1 495 0,23 23-655 16,-23-23-801-16,0 21-688 15,0 23-944-15,0-22-401 16,0 22-336-16,0 0-272 15,-23 22-80-15,23 1 16 16,-44-2-64-16,22 2 16 0,0 21-48 16,-22 0-48-16,44-22-224 15,-22 0-240-15,22 0 96 16,0 0 112-16,0-22 207 0,22 0 177 15,0 0 49-15,22 0 63 16,-22 0 48-16,22 0 96 0,0 0-112 16,1 22-112-16,-1-22-64 15,-22 0-80-15,0 23-849 16,0-23-3649-16,-22 0-7507 15</inkml:trace>
  <inkml:trace contextRef="#ctx0" brushRef="#br0" timeOffset="9267.014">22553 14391 20585 0,'-44'-21'1713'15,"44"21"-369"-15,0 0-367 16,0 0-1089-16,0 0 768 16,0 0 401-16,22 0-193 15,0 21-128-15,0-21-496 0,0 0 48 16,22 0-304-16,-22 0 0 15,0-21 161-15,-1 21-290 16,-21-23 225-16,24 2-160 16,-24-2-160-16,0-21 192 0,0 22-144 15,-24-22 208-15,24 22 64 16,-21 0-144-16,21 0 304 0,0 22-288 15,-22 0 16-15,22 22 112 16,0 22-48-16,0 0 64 16,0 1-144-16,0-1 64 15,22 0-16-15,-1-23-64 16,23 2 80-16,2-1-304 0,-25-22-672 15,25 0-881-15,-25 0-240 16,23-22-32-16,-22-1 352 0,0 2 769 16,0-2 544-16,-22 2 320 15,22-23 128-15,0 44 288 16,-22-23 960-16,0 1 401 15,0 22-641-15,0 0-751 0,0 22 751 16,23-22 145-16,-23 23-401 16,0-2-400-16,0 2-112 15,21-2 64-15,2 2-192 16,-2-23-16-16,-21 21-112 0,23-21-64 15,-1 23-736-15,0-23-945 16,0 0-944-16,0-23-1825 0,-22 23-3298 16</inkml:trace>
  <inkml:trace contextRef="#ctx0" brushRef="#br0" timeOffset="9287.014">23237 14391 592 0</inkml:trace>
  <inkml:trace contextRef="#ctx0" brushRef="#br0" timeOffset="9412.014">23193 14127 20137 0,'-44'22'1777'16,"21"-22"223"-16,2 44-1263 0,-2-22-257 15,2 22-368-15,21 23-240 16,-23-23 128-16,23 0-1056 15,0 0-1458-15,0-22-3152 16</inkml:trace>
  <inkml:trace contextRef="#ctx0" brushRef="#br0" timeOffset="10882.016">23281 14237 22810 0,'0'0'-144'16,"22"22"592"-16,-22-22-480 16,22 23 400-16,22-23-272 0,-21 0-224 15,-2 0 448-15,2 0-480 16,-2 0 240-16,2-23 0 0,-23 1-240 15,22 0 368-15,-22 0-336 16,22 0 160-16,-22 0 80 16,0 0-288-16,0-22 336 0,0 22-112 15,-22 0 561-15,22 22-1 16,-22 0-624-16,22 0 192 15,-23 22-176-15,2 22-80 16,21-22 160-16,0 22-272 16,21 0 160-16,2-22-224 0,21 0-753 15,0 1-431-15,0-23-1009 0,-22 0-1 16,22 0 946-16,-22-23 911 15,22 1 722-15,-44 0 95 16,23-22 1040-16,-23 22 609 16,21 0 96-16,-21 0 624 15,0 0-624-15,0 22-752 0,0 0-641 16,0 0-640-16,-21 22 160 15,21 0-80-15,0 0-48 16,0 0 48-16,0 0-160 0,21 0-464 16,-21 0-561-16,23-22-736 15,-1 22-96-15,22-22-368 16,-22-22 208-16,0 0 1393 0,0 0 736 15,0 0 928-15,-22 0 961 16,23 0-48-16,-23 0 96 16,21 0-96-16,-21 0-609 15,22 22-383-15,-22 0-385 0,0 0-112 16,23 0-96-16,-23 0 0 15,21 0-80-15,-21 0-96 0,23 0-32 16,-23 0-32-16,0 0 64 16,21 0-48-16,-21-22-16 15,23-1-16-15,-23 2-256 16,0-2-96-16,0-21-48 0,0-22 192 15,22 22 144-15,-22 0 96 16,0 22 80-16,0 0 240 16,0 22-64-16,-22 0-496 0,22 22 256 15,-23 22 48-15,23 0 16 16,-21 23-48-16,-2-2-32 15,2 2-80-15,21-23-785 0,0 0-495 16,0 0-353-16,0-22-144 16,0-22 160-16,0 0 977 15,0-22-3026-15,21 0 1393 16,2 0 1585-16,-23 0 768 15,21-22-64-15,2-1 144 0,-1 24 1441 16,0-23 1232-16,0 21-240 0,0 2-496 16,0 21-560-16,-22 0-561 15,22 0-256-15,-22 0-79 16,22 21-161-16,-22-21-208 15,23 23-192-15,-23-2-48 16,0-21 0-16,0 23-32 0,21-23 112 16,-21 0 80-16,0 0 0 15,0 0-64-15,0 0 32 16,0 0 288-16,0 21 80 0,0-21-176 15,0 23-112-15,0-1-112 16,0 0-32-16,22-22 0 16,-22 22-16-16,0-22-16 0,0 22 0 15,23-22-16-15,-3 0-320 16,-20-22-288-16,24 22 112 15,-24-22 256-15,21 0 32 16,-21 0-1-16,0-22 33 0,22 21 96 16,-22-21 128-16,0 23 176 0,0-2 513 15,0 1-81-15,0 22-176 16,0 0-400-16,0 0-64 15,0 0 16-15,23 22 16 16,-23 1 0-16,0-2-16 16,21 2 16-16,2-23-32 0,0 21 16 15,-2-21 16-15,-21 0-16 16,22 0-16-16,-22 23 32 15,0-23 16-15,0 0 16 16,0 0 0-16,22 0 0 0,-22 0 64 16,0-23 128-16,0 23 33 15,0 0 31-15,23 0 32 0,-23 0 0 16,0 0-160-16,21 0-48 15,-21 0-48-15,23 0 0 16,-23 0 16-16,22 0 32 16,-1 23 32-16,-21-23 32 15,23 21 49-15,-2-21-177 0,-21 23-64 16,23-23 0-16,-23 22-32 0,0-22 16 15,22 0-16-15,-22 0-48 16,0 0-145-16,0 0-47 16,0 0-208-16,0 0-256 15,0-22-129-15,0-1-703 0,22 23-1234 16,-22-21-1648-16,0-23-4626 15</inkml:trace>
  <inkml:trace contextRef="#ctx0" brushRef="#br0" timeOffset="11062.016">24583 13686 25611 0,'-21'-45'2081'0,"-2"23"-1649"15,23 22 113-15,23 0-737 16,-23 0 63-16,21 0 402 0,1 0-946 15,0 0-655-15,-22 22-3571 16,23-22-9219-16</inkml:trace>
  <inkml:trace contextRef="#ctx0" brushRef="#br0" timeOffset="13447.02">20500 15584 12005 0,'67'-22'176'0,"-1"0"480"16,0 0 273-16,0-23 271 0,23 24-79 15,-1-23-561-15,21-1 96 16,4 1-31-16,18 0-113 16,1 23 80-16,1-24-208 15,21 1 81-15,-21 0-81 0,21 0-80 16,-22 0 96-16,23 21-256 0,0-21 160 15,-23 0 80-15,23 21 273 16,-1-21 223-16,0 22-352 16,1-22-351-16,-23 21-65 15,23 2-112-15,-23-1 64 16,0 1-80-16,1-2 112 0,-22 2 240 15,-24-2 192-15,2 2 144 16,-1-2-207-16,-21 0-145 16,19 23-32-16,-19-21-176 0,0-2 32 15,-23 1-96-15,23 0 16 16,-23 22-16-16,-1-22-48 15,1 22 32-15,1-22 16 0,-23 22 16 16,0 0 96-16,0-22 64 16,0 22 48-16,-22 0-48 15,0 0-47-15,0 0-65 16,0 0-80-16,0-23-16 15,0 23-48-15,0 0-64 0,0 0-16 16,0 0-49-16,0 0-95 0,0 0-288 16,0 0-192-16,-22 23-97 15,22-23-399-15,0 0-1409 16,-22 22-1601-16,0-22-5459 15</inkml:trace>
  <inkml:trace contextRef="#ctx0" brushRef="#br0" timeOffset="16842.025">17389 16887 13510 0,'22'43'224'0,"-22"24"368"0,22-23 593 16,0 21-609-16,0 2 16 16,-22 0 80-16,22-23 257 15,-22 1-209-15,0-24-192 16,0 2-191-16,0-2-209 0,0-21 80 15,0-21-112-15,-22-2-192 16,22 2-160-16,-22-24 208 0,0 1 64 16,0-23-16-16,22 0-224 15,-22 2-209-15,22-2 385 16,0 1 256-16,0 23 289 0,22-2-17 15,0 23 320-15,0 0 353 16,0 0-129-16,0 22-464 16,0 0-159-16,1 0 15 15,-2 22-32-15,2 22-80 16,-23-21-64-16,22 21-128 0,0-1-80 15,-22 1-32-15,0 0-64 0,0-21 16 16,-22-2 48-16,0 23 0 16,-1-21-96-16,2-23-144 15,-24 22 48-15,45-22 80 16,-22-22 80-16,0-1 16 15,22 23 64-15,0-21 32 0,0-2 128 16,0 23 16-16,22-21 32 16,0 21 0-16,0 21 113 0,1-21 31 15,-2 23-144-15,24-2-128 16,-23 24-96-16,22-23-48 15,-23 0 0-15,2 23-432 16,0-45-1089-16,-2 22-1488 0,2-22-3026 16,-2 0-8020-16</inkml:trace>
  <inkml:trace contextRef="#ctx0" brushRef="#br0" timeOffset="17072.026">17808 16798 22586 0,'-21'0'752'0,"21"0"-976"16,21 0 480-16,-21 22 449 0,22 23 335 16,0-23-256-16,1 21-480 15,-2 1-31-15,-21 0-177 16,23-21-80-16,-1 21 16 0,0-23-144 15,-22 2 0-15,0-1-929 16,0-22-912-16,0 0-624 16,0 0-3842-16</inkml:trace>
  <inkml:trace contextRef="#ctx0" brushRef="#br0" timeOffset="17347.026">17787 16754 21321 0,'0'0'881'0,"0"0"-785"0,21 0 224 15,-21-23 320-15,22 23 0 16,23 0-111-16,-24 0-1 16,2 0 112-16,21 23-176 15,-22-23-191-15,-1 22-97 0,24 0-176 16,-23 23 64-16,0-23-64 15,-22 21 16-15,22-21-80 16,-22 22 48-16,-22 0 0 0,0-21 128 16,0 21-144-16,0-23-337 15,-1 2-943-15,2-1-1393 16,-1-22-2146-16,22 0-8467 0</inkml:trace>
  <inkml:trace contextRef="#ctx0" brushRef="#br0" timeOffset="17967.027">18227 16643 15286 0,'0'-21'2914'0,"0"21"-1137"16,0 0-113-16,0 0 145 15,0 0-896-15,0 0-321 16,0 0 544-16,23 21 33 15,-1 23-529-15,-22-21-464 16,22 21-16-16,0 22-256 0,0-21 112 16,0-23 32-16,-22 21-256 0,22-43-400 15,-22 22-993-15,0-22-1856 16,0 0-1554-16</inkml:trace>
  <inkml:trace contextRef="#ctx0" brushRef="#br0" timeOffset="18262.027">18206 16555 21001 0,'0'0'849'0,"0"0"-1154"15,0-22 770-15,21 22-513 0,-21 0 192 16,23 0 704-16,-1-22-352 15,22 22 225-15,-22 0-369 16,0 0-256-16,22 22 336 16,-22-22-496-16,0 22 320 0,0 0 112 15,0 0-160-15,0 22 305 16,-22-21-529-16,0 21 256 0,0-23-96 15,0 24-304-15,-22-1 288 16,0-21-192-16,0-1-160 16,0 0-657-16,22-1-1360 15,-22-21-1489-15,0 0-4865 0</inkml:trace>
  <inkml:trace contextRef="#ctx0" brushRef="#br0" timeOffset="18647.028">18757 16467 17351 0,'0'-22'1361'16,"0"0"288"-16,0 22-913 0,0 0 289 15,-22 0 159-15,22 0-480 16,-22 0 1-16,0 22-545 0,0 0 32 16,22 0 64-16,-22 0-304 15,22 0 256-15,0 0-272 16,0 0 80-16,0 0 112 15,22-22-240-15,0 23 272 0,22-23-176 16,-22 21 16-16,0-21 160 16,0 23-224-16,0-23 320 15,-22 0 145-15,22 21 95 16,-22-21 96-16,-22 23-144 0,22-2 64 15,-22-21-287-15,0 23-161 0,0-23 0 16,0 22-240-16,0-22-993 16,0 0-2593-16,22 0-7123 15</inkml:trace>
  <inkml:trace contextRef="#ctx0" brushRef="#br0" timeOffset="18927.028">19110 16555 18440 0,'0'0'1553'0,"22"0"271"15,0-22-79-15,0 22-448 16,-22-22-193-16,23 0-111 15,-2 22-225-15,24-22-384 16,-45 22-144-16,22-22-127 0,0 22-97 16,-22 0 128-16,0 0-32 0,0 0 192 15,0 0-16-15,0 0-336 16,0 0 0-16,0 0-304 15,0 0-1057-15,-22 0-1984 16,22 22-6468-16</inkml:trace>
  <inkml:trace contextRef="#ctx0" brushRef="#br0" timeOffset="22567.034">19309 16555 11189 0,'-22'0'1824'16,"22"0"-1103"-16,0 0 495 0,-22 0 353 16,22 0-176-16,0 0-193 0,0 0-431 15,0 0-113-15,0-22-144 16,0 22-320-16,22-22 96 15,0 0-96-15,0-22 17 16,22 0 143-16,0-1-96 16,0 1 80-16,23 0-160 15,-23 0-80-15,0 22 0 0,-22-22-112 16,0 22 64-16,0 22-16 0,-22-22-48 15,0 22 80-15,0 0-16 16,0 0-16-16,0 0-96 16,0 0-272-16,0 0-272 15,22 0-737-15,-22 0-1264 0,0 22-2433 16,0-22-6996-16</inkml:trace>
  <inkml:trace contextRef="#ctx0" brushRef="#br0" timeOffset="23042.035">19243 16533 15687 0,'0'0'912'0,"0"0"-928"15,0 0 192-15,22-22-160 16,-22 22 1009-16,22 0-273 0,0 0-176 15,-22 0 337-15,43 0-81 16,-20 22-128-16,21 0-239 16,0-22 47-16,0 22-48 15,0 0-224-15,23-22 320 16,-23 0-79-16,22 23-113 0,0-23 0 15,1 0-192-15,-23-23 32 0,0 23-112 16,0 0-96-16,-22-22 80 16,0 22-112-16,0 0 96 15,-22 0 48-15,0 0 1105 16,0-22-161-16,0 22-880 15,0 0-64-15,-22 0-48 0,22 0-112 16,-22 0 96-16,22 0-80 16,0 0-16-16,0 0-192 0,0 0-1200 15,0 0-449-15,0 0-960 16,0 0-2306-16,0 22-6610 15</inkml:trace>
  <inkml:trace contextRef="#ctx0" brushRef="#br0" timeOffset="23682.036">19618 16202 11397 0,'-22'-22'1184'0,"22"22"209"16,0 0-113-16,0 0-303 15,0 0-241-15,0-22-207 16,0 22-49-16,0 0 80 0,22-22-64 16,-22 22 161-16,22-22-129 15,0 0-304-15,0 0 32 0,0 22-96 16,0-22-32-16,1 0-64 15,-2 22-112-15,-21-22 96 16,22 22-96-16,-22 0 48 16,0 0 32-16,0 0-64 15,0 0-32-15,0 0-144 0,0 0-544 16,0 0-593-16,0 22-1264 0,-22-22-2946 15</inkml:trace>
  <inkml:trace contextRef="#ctx0" brushRef="#br0" timeOffset="25291.039">20037 15871 20313 0,'-44'-44'1008'0,"44"22"-592"0,-22 22 353 15,22 0-497-15,0 0-96 16,0 22-128-16,22 0 256 0,-22 22 256 15,22 22-592-15,-22-21 192 16,22-1-224-16,0 0-80 16,1 0 192-16,-2-22-960 15,1 0-1169-15,-22-22-1841 0,22 0-5794 16</inkml:trace>
  <inkml:trace contextRef="#ctx0" brushRef="#br0" timeOffset="25496.04">19861 15893 21241 0,'-23'22'689'0,"23"-44"-129"16,0 22-448-16,0-22 112 15,23 22 16-15,21-22-80 0,-22 0-144 16,22 0-96-16,-22 0 32 0,0 22-960 15,22-22-1570-15,-21 22-2400 16,-2 0-5907-16</inkml:trace>
  <inkml:trace contextRef="#ctx0" brushRef="#br0" timeOffset="25811.04">20169 15915 20185 0,'23'0'416'15,"-23"0"-224"-15,21 0 368 0,2 0 369 16,21 0-225-16,-22 0-240 16,0 22-128-16,0 0-208 15,-22 0 97-15,22 1-145 16,-22-1-112-16,22 0 64 15,-22 0-64-15,0 0 64 0,-22-22 16 16,22 0-96-16,-22 0 32 0,0 0-177 16,0-22 97-16,0 0-64 15,22 0-288-15,0-23 112 16,22 1 64-16,0 22 64 15,0 0-320-15,22 0-865 0,0 0-752 16,0 0-1409-16,1 22-2657 16</inkml:trace>
  <inkml:trace contextRef="#ctx0" brushRef="#br0" timeOffset="26481.041">20633 15805 18536 0,'-22'-22'2049'0,"0"22"-1169"0,22 0 97 15,-22 0-241-15,-1 0-32 16,2 0-239-16,-2 22-417 15,1-22 256-15,1 44-352 16,21-22 0-16,0 0 160 0,0 22-336 16,0-22 272-16,21 0-160 0,1-22-112 15,1 0 240-15,21 0-209 16,-22-22 113-16,22 22-48 15,-22-44-16-15,-22 22 240 16,22 0-144-16,-22 0 96 16,0-22 96-16,0 22 305 0,0 22 703 15,-22-22-111-15,22 22-545 16,0 0-496-16,-22 22-16 15,22 0 112-15,0 0-160 16,0 22 16-16,22-22-64 0,-22 0-496 16,22 0-785-16,0-22-512 15,23 0-480-15,-24 0-80 0,2-22-64 16,-23 0 656-16,21-22 1393 15,-21 22 480-15,0-22 1024 16,0 22 1809-16,0-1 689 16,0 23-961-16,0-22-912 0,0 22-913 15,0 0-736-15,0 22 384 16,0 1 401-16,0-1-369 0,22 0-272 15,-22 0-176-15,23 22-16 16,-23-22-64-16,21-22-496 16,2 0-353-16,-23 0 1 15,22 0 63-15,-22-22-191 0,22 0 336 16,0 0 127-16,-22-22 449 15,0-1 208-15,22 23 560 16,-22 0 785-16,22 22-160 16,-22-21-129-16,22 21-95 0,-22 0-209 15,21 0 16-15,-21 21-191 16,24 1-289-16,-2 0-256 0,-22-22-32 15,21 23-96-15,-21-1-96 16,23 0-753-16,-23-22-671 16,0 0-257-16,0 0-977 15,-23 0-1712-15,23-22-1841 16,-21 0-240-16,21-23 4498 0,0 23 2321 15</inkml:trace>
  <inkml:trace contextRef="#ctx0" brushRef="#br0" timeOffset="26801.041">21141 15540 11093 0,'23'0'2993'15,"-23"0"-1712"-15,0 0-913 16,0 0 432-16,0 0-208 15,0 0 17-15,0 0 79 0,0 0-480 16,0 0 128-16,0 0 369 16,0 0-33-16,0 0-144 15,0 0-288-15,0-22 240 16,0 22 17-16,-23 0 207 0,23-22 32 15,0 22-304-15,0 0-63 0,0 0 15 16,0 0 80-16,0 0-64 16,0 0-352-16,0 0-32 15,0 0-32-15,0 0 32 16,0 0 80-16,0 22-96 15,23 0 112-15,-23 0-16 0,0 0 144 16,21 23 65-16,0 20-161 16,2-21-32-16,-1 23-112 0,22 21-96 15,-22-22-128-15,0 1-1089 16,-22-23-1376-16,22 0-417 15,-22 0-2640-15,-22-22-2770 16</inkml:trace>
  <inkml:trace contextRef="#ctx0" brushRef="#br0" timeOffset="28104.044">21206 15738 17896 0,'23'-44'1488'0,"-1"23"161"15,0 21-1089-15,0-23 81 16,0 23-209-16,0-21-384 15,-22 21 288-15,22 0-400 16,-22 0 192-16,22 0 32 0,-22 0-128 16,0 0 753-16,0 21-49 15,0-21-32-15,0 23-96 16,-22-2-431-16,0 1 191 0,22 0-288 15,-22 1-32-15,22-1 48 16,0 0-224-16,0 0 208 16,0-22-144-16,22 0 64 0,-22 0 128 15,22 0-224-15,0-22 48 16,1 0-352-16,-2 0-177 15,2-1 81-15,-23 1-320 16,0-21-209-16,0 20 337 16,0-21 592-16,-23 44 256 0,23-22 224 15,0 22 96-15,0 0-400 0,0 0-224 16,0 0 224-16,0 0-112 15,23 22 32-15,-2-22 96 16,2 23-96-16,-1-23 160 16,-1 21 1-16,24-21 15 15,-23 23 16-15,0-23-96 0,-22 21-16 16,0 1 32-16,0-22 112 15,0 22 96-15,0-22-256 16,-22 0-16-16,22 0-32 0,-22 0-64 16,22 0 48-16,-22-22-128 15,22 0-16-15,0 1-48 16,22-23-416-16,0-1 143 0,0 23 337 15,0-22 160-15,0 22 32 16,0 22 241-16,0 0 319 16,1 0-48-16,-2 0-64 15,2 0-192-15,-23 22-239 0,21 0-33 16,-21 0-80-16,0-22-33 15,23 22 1-15,-23-22-384 0,0 0-144 16,0 0 240-16,22 0 128 16,-22 0-337-16,0-22 193 15,0 0 192-15,22 0 128 16,-22 0 64-16,0-1 608 0,0 23 289 15,0 0-449-15,22 0-144 16,-22 0 128-16,0 23-63 16,0-1-129-16,22 0-160 0,-22 0-80 15,22-22-64-15,-22 22 32 16,0 0-240-16,22-22-449 15,-22 0-111-15,0 0 384 0,0-22-881 16,22 0 785-16,-22 0 416 16,0 0 96-16,0 0 32 15,22-1 448-15,-22 2 929 16,0-1-257-16,0 22-383 15,22 0-385-15,-22 0 112 0,0 22 64 16,22-22-144-16,1 21-127 0,-23 2-193 16,21-1-80-16,-21 0-16 15,23-22-64-15,-23 22-257 16,0-22-431-16,0 0 432 15,0-22-753-15,0 22 81 16,0-44 352-16,0 21 480 0,0-20 144 16,0-1-81-16,0-1 33 15,0-21 208-15,0 45 897 0,0-24 416 16,0 23-129-16,0 22-639 15,0 0-529-15,21 0-176 16,-21 22 96-16,0 0 160 16,0 22-64-16,0-21-160 15,0 20-48-15,0 2-112 0,0-1-609 16,0-1-783-16,0-20-593 0,0-1-1553 15,23-22-880-15,-23 0-753 16,0-22-3681-16,22-1 8196 16,-22 2 1008-16,22-23 464 15,-22 22 1233-15,22-23 8996 16,-22 23-5346-16,0 22-1505 0,0-21-2146 15,0 21-1247-15,0 0-417 16,0 21 464-16,0-21 64 16,22 22-431-16,-22-22-257 0,22 22-32 15,-22 1-112-15,22-23 32 16,0 0-481-16,-22 0-431 15,22 0-385-15,-22 0-624 0,22-23-272 16,-22 1 625-16,22 0 31 16,-22 1-176-16,23-2 545 15,-23 2 1119-15,21 21-879 16,-21 0-5267-16,-21 0-1791 0</inkml:trace>
  <inkml:trace contextRef="#ctx0" brushRef="#br0" timeOffset="29074.046">20413 16445 14550 0,'0'-22'2129'0,"-23"22"176"0,23-22-592 15,0 22-448-15,0 0-465 16,0 22-704-16,0-22 752 16,0 44 513-16,0 0-353 15,0 22-351-15,0 0-401 16,23 1-176-16,-2-23-128 0,2 22-64 15,20-43-785-15,-20 21-1872 0,-2-23-2321 16,-21-21-6532-16</inkml:trace>
  <inkml:trace contextRef="#ctx0" brushRef="#br0" timeOffset="29554.046">20413 16533 14470 0,'-23'-22'1633'15,"23"0"224"-15,0 22-993 16,0-22-272-16,0 22 193 15,0-22-161-15,0 0-48 16,23 0-160-16,-23 0-95 0,21-1 287 16,2 1-256-16,-2 22 144 15,1-22-31-15,1 22-161 16,-2 0-16-16,2 0-192 0,-23 0 192 15,22 22 224-15,0 23-224 16,0-23 16-16,0 22-223 16,0 0 47-16,0 0 0 0,0 0-112 15,1 1 80-15,-2-1-128 16,2-23 16-16,-23 2 48 15,21-2-96-15,-21 2 64 16,0-23-369-16,22 22-1199 16,-22-22-2082-16,0 0-3217 0</inkml:trace>
  <inkml:trace contextRef="#ctx0" brushRef="#br0" timeOffset="29749.046">20567 16687 21305 0,'0'0'577'0,"22"0"-449"16,-22-21 16-16,44 21 96 0,-22-23-176 16,0 23-48-16,22 0 48 15,-21-21-224-15,21 21-1073 0,-1 0-2929 16,-20-23-6275-16</inkml:trace>
  <inkml:trace contextRef="#ctx0" brushRef="#br0" timeOffset="30129.047">20986 16445 19592 0,'-22'0'1537'16,"0"0"-528"-16,22 0 95 16,-22 0-223-16,22 22 63 15,-22 0-128-15,-1 0-271 16,23 0-225-16,0 22-240 0,0-22-48 15,0 1-16-15,23-2-32 16,-1 2 48-16,22-23-48 16,-22 0-48-16,22 0-512 0,1-23-1121 15,-2 23-416-15,-20-44-80 16,0 22-96-16,-2-22-1473 16,0 0-1985-16,-21-22-2144 0,0 22 8755 15,0-1 737-15,-21 1-16 16,21 22 8307-16,-21 0-5218 15,21 0-1568-15,-23 22-929 16,23 0-1025-16,0 22-351 0,-23 0 95 16,23 22-48-16,0 0-383 15,0 1-193-15,0 21-224 0,23-22-32 16,0 0-96-16,-2 0-288 15,23-21-1505-15,-22-2-1985 16,-22 2-3329-16</inkml:trace>
  <inkml:trace contextRef="#ctx0" brushRef="#br0" timeOffset="30415.048">21075 16445 20217 0,'-24'-22'1552'0,"24"22"-831"15,0 0-497-15,24 0 32 0,-2-22 96 16,-1 22 320-16,2 0-383 15,21-22 95-15,-23 22 112 16,24 0-128-16,-23 0 337 16,0 0-193-16,-22 0 64 0,0 0 80 15,22 0-127-15,-22 22-113 16,0 0-240-16,22 0-32 15,-22 0-80-15,0 22-80 16,22-22 48-16,-22 0-112 0,0-22-80 16,22 22-689-16,-22-22-975 15,0 0-241-15,0-22-1841 0,0 0-1777 16,0 0-3409-16</inkml:trace>
  <inkml:trace contextRef="#ctx0" brushRef="#br0" timeOffset="30510.048">21295 16290 18440 0,'0'0'1601'0,"0"0"-1409"16,0 0-352-16,0 0-449 0,22 0-1488 15,0 22-4289-15</inkml:trace>
  <inkml:trace contextRef="#ctx0" brushRef="#br0" timeOffset="31015.049">21471 16356 23722 0,'-21'0'1425'0,"21"0"-1281"16,0 0 160-16,0 23-48 15,0-1 225-15,0 0-49 0,0 0-608 16,0 0 320-16,0 0-224 0,21 0-657 15,-21-22-287-15,23 0-545 16,-23 0 161-16,0 0-609 16,22-22-865-16,-22 0-495 15,0 0 768-15,0-22 1568 16,0 22 1153-16,0-1 1057 0,0-21 736 15,0 44 608-15,0-22-881 16,0 0-479-16,21 22-353 0,-21 0-31 16,23 0 543-16,-1 22 1 15,0-22-113-15,0 22-319 16,0 0-193-16,-22 0-112 15,22 1-384-15,-22-1-15 0,0-22-113 16,0 22-64-16,0 0 16 16,0-22-112-16,0 22 0 15,-22-22-337-15,22 0-239 16,0-22 16-16,0 0 79 0,22 0 353 15,-22-23 80-15,22 23-16 16,0-22 240-16,-22 22 240 0,23 0 641 16,-2 22 191-16,2 0-191 15,-23 0 95-15,21 0-239 16,-21 0-337-16,23 22-304 15,-1 0-144-15,-22 0-64 0,22 0-368 16,-22 0-1921-16,0 1-2674 16,0-23-7522-16</inkml:trace>
  <inkml:trace contextRef="#ctx0" brushRef="#br0" timeOffset="31365.05">21935 16136 20969 0,'22'0'1601'0,"-22"-22"-609"16,0 22-672-16,0 0 657 0,0 0 335 16,0 0-671-16,-22 22-497 0,22-22-128 15,-22 22 128-15,22 0-128 16,-22 0 16-16,22 0 0 15,0-22-80-15,0 22 112 16,0 0-160-16,22-22 80 16,0 22 48-16,0-22-128 0,0 22 160 15,0-22-128-15,0 22 80 16,-22-22 64-16,0 0-48 0,0 22 256 15,0-22 224-15,-22 23 49 16,0-23-129-16,0 22-112 16,0-22-64-16,0 0-240 15,0 22-48-15,22-22-176 0,-22 0-1217 16,22 0-2737-16,0 0-6386 15</inkml:trace>
  <inkml:trace contextRef="#ctx0" brushRef="#br0" timeOffset="35498.057">22663 15893 14678 0,'-22'-22'1105'0,"22"22"-401"0,-22 0 64 15,22-22-255-15,0 22 223 16,-22 0-192-16,22 0-240 16,0 0 177-16,0 0-305 0,-22 0 80 15,22 0-48-15,-22 0-144 16,0 22 128-16,0 0-192 15,0 0 64-15,-1 0 0 16,2 0-112-16,-2 23 144 16,2-23-80-16,-2 22 112 0,1-22 128 15,22 0-96-15,-22 22 208 0,22-22 33 16,0 0-49-16,-22 22-128 15,22-22-192-15,0 0 112 16,22 22-112-16,-22-22 80 16,22 23 64-16,-22-23-80 15,22 0 32-15,1 22-80 0,-2-22-16 16,2 0 0-16,-2 22-48 15,2-22 80-15,-1 1-48 16,0-2 32-16,0-21 64 0,0 23-16 16,-22-2 49-16,22-21-17 15,0 0-32-15,22 23 160 16,-22-23-112-16,-1 0-64 0,3 0-48 15,19-23-32-15,-20 23 64 16,21 0-32-16,0-21 80 16,-21 21 80-16,20-23-112 15,-21 23 0-15,0-21-64 0,0 21 16 16,23-23-16-16,-24 23-16 15,2-22 80-15,-2 22 0 0,2-22 144 16,-1 0 145-16,0 22-129 16,0-22-112-16,0 0-96 15,-22 22 32-15,22-22-48 16,0 0 0-16,0 22 16 0,-22-22 16 15,22 0 64-15,-22 22 112 16,0-22 0-16,22-1 32 16,-22 23-64-16,0-22-16 15,22 0-32-15,-22 0-64 0,0 0-16 16,0 0 16-16,0 22-80 15,0-22 48-15,0 0-31 0,23 0 15 16,-23 0 0-16,0 0-32 16,0 22 16-16,0-22-16 15,0 0 0-15,0 0-16 16,0 0 16-16,0 0 16 15,-23 0-32-15,23-1 0 0,0 1 32 16,0 0-32-16,-22 22 48 0,22-22-16 16,-22 0 0-16,22 22 0 15,-22-22 16-15,22 0-16 16,-22 22 16-16,22-22-32 15,0 22 16-15,-22-22-16 16,22 22-16-16,-22-22-16 0,22 22 16 16,-22 0 0-16,0 0 0 15,0-22 64-15,0 22-64 16,22 0 16-16,-23 0 0 0,2 0-16 15,-2 0 80-15,23 0-64 16,-21 0 0-16,-2-23 16 16,1 23-16-16,0 0 16 0,0 0-32 15,0 0 0-15,0 0-16 16,1 0 0-16,-2 0 0 15,2 23 64-15,-2-23-32 16,23 0-16-16,-23 0-48 0,2 0 16 16,-2 22 32-16,23-22-81 15,-23 0 49-15,3 22 0 0,-4-22-80 16,3 22-64-16,-1-22-240 15,0 22-112-15,22-22-64 16,-22 22 175-16,22-22 17 16,-22 0 16-16,22 0-192 0,0 0-337 15,0 0-431-15,0 22-865 16,0-22-1169-16,0 0-3985 15</inkml:trace>
  <inkml:trace contextRef="#ctx0" brushRef="#br0" timeOffset="38139.062">22928 16158 16567 0,'0'-22'304'0,"-21"0"240"0,21 22-111 16,-23-22 735-16,23 22 417 0,0-22-641 15,-21 22 225-15,-2-22-497 16,23 22-144-16,-23 0-159 16,2 0-321-16,-2 22 192 15,0 0-224-15,3 0 64 16,-4 0 176-16,3 0-128 0,21 0 240 15,0 22-224-15,0-22-16 16,0 0 16-16,21 0-144 0,3 0 176 16,-4 0-112-16,3-22 0 15,21 0 65-15,-21 0-177 16,21 0 128-16,-21 0-80 15,-2-22-16-15,1 0 96 0,0 0-112 16,0 0 96-16,-22-22-64 16,0 0-32-16,0 22 48 15,-22-22-48-15,0 0 128 16,0 22 128-16,1 22 96 0,-23 0-16 15,21 0-224-15,-21 0 16 16,21 0-32-16,0 22-48 0,3 22 16 16,-4-22-96-16,3 22 64 15,21-22 16-15,0 22-64 16,0-22 96-16,0 22-96 15,21-22 64-15,3 0-32 0,-4 0-16 16,3-22 0-16,0 0-144 16,-2 0-80-16,25 0-96 15,-25 0-129-15,23 0 193 0,-22-22 112 16,0 0 160-16,-22 0 48 15,0-22-48-15,22 22 32 16,-22-22 0-16,-22 22 64 0,0-22 288 16,22 22 177-16,-43 22-65 15,20-22-208-15,2 22-128 16,-2 0-96-16,0 22 0 15,2 0-16-15,-2 0-48 16,23 0 0-16,0 0 16 0,0 22-32 16,0-22 64-16,23 0-48 0,-2 0 0 15,2 0 32-15,0-22-48 16,21 22 16-16,-23-22-48 15,1 0-96-15,22 0-128 16,-44-22 80-16,22 22 96 16,-22-22 64-16,0 0 32 0,0 0-16 15,0-22 0-15,-22 22 80 16,0 0 48-16,0 0 144 0,0 22-48 15,-22 0-80-15,23 0-32 16,-2 22-16-16,0-22-32 16,23 22-16-16,-21 0-32 15,21 0 16-15,0 0 48 0,21 0-32 16,-21 0-16-16,23-22 16 15,0 22-16-15,21-22 0 16,-23 0-16-16,1 0 16 16,0 0-48-16,0-22-48 0,0 22-16 15,-22-22 80-15,0 0 32 0,0 0-48 16,-22 0 32-16,22 0 0 15,-22 0 80-15,0 0 112 16,0 22 32-16,1 0-112 16,-2 0 0-16,2 22-48 15,-2-22-16-15,23 22-16 0,0 0-32 16,0 0 0-16,0 0 64 15,23 0-80-15,-2 0 0 16,2-22-32-16,20 0-48 0,-21 22-304 16,0-22-80-16,0-22 64 15,0 22 127-15,-22-22 177 16,0 0 112-16,0 0-16 0,0 0 16 15,-22 0 48-15,0 22 273 16,0-22 335-16,22 22-64 16,-22 0-176-16,0 0-224 15,1 0-16-15,-2 22-96 16,23 0-48-16,0 0-16 0,0 0-16 15,23-22 32-15,-2 22-96 0,1-22-80 16,0 22-448-16,0-22-320 16,0 0 143-16,-22 0 225 15,22-22 368-15,-22 0 176 16,0 22 0-16,-22-22 80 0,0 0 208 15,22 0 432-15,-22 0 305 16,0 22-145-16,22 0-271 16,-22-22-225-16,22 22-224 15,-21 22-96-15,21-22-16 0,0 22-48 16,0 0 0-16,21 0 0 15,1 0 0-15,0-22-96 0,0 22-48 16,0-22-321-16,0 0-95 16,1-22 192-16,-23 22 272 15,0-22 48-15,0 22 32 16,-23-22 0-16,1 0 64 15,22 0 112-15,-22 0 320 0,0 22 32 16,22 0-63-16,-22-22-193 16,22 22-144-16,-22 0-80 15,22 22-32-15,0 0 16 0,0-22-16 16,22 22-32-16,-22 0-32 15,22 0 0-15,0-22-337 0,0 0-319 16,-22 0 16-16,0 0 79 16,0 0 561-16,0 0 64 15,0-22 16-15,0 22 64 16,-22-22 177-16,22 0 431 15,-22 22 80-15,22-22-127 0,0 22-193 16,0 0-112-16,0 0-192 0,0 0-160 16,0 0 16-16,0 0 16 15,0 22-32-15,0 0 0 16,0-22-48-16,22 22-64 15,-22-22-160-15,0 0-209 16,22 0 65-16,-22 0 384 0,0 0 112 16,-22 0-48-16,22 0 32 15,0 0 64-15,-22 0 144 16,22-22 97-16,0 22-113 0,-22 0-48 15,22 0-64-15,0 0-32 16,0 0-64-16,0 0-16 16,0 0-32-16,0 0 0 0,0 0 0 15,0 0 0-15,22 0-64 16,-22 0-160-16,0 0-369 15,0 0-111-15,22 0-128 16,-22 0 127-16,0-22 177 0,0 22 112 16,0 0 128-16,0 0 288 15,0 0 64-15,0-22 32 0,0 22 96 16,0 0 96-16,0 0-16 15,-22 0-64-15,22 0 16 16,0 0 0-16,0-22-48 16,0 22 16-16,0 0 16 0,0 0 49 15,0-22-49-15,0 22 0 16,-22 0 0-16,22-22-48 15,0 22 0-15,-22 0 64 16,1 0-64-16,-2 0-112 0,2 0-16 16,21 0 16-16,-23 22 0 15,0-22 16-15,23 22-32 0,-21-22-48 16,21 22 16-16,0 0 32 15,0 0-16-15,0 0 0 16,0 0-16-16,0 0 32 16,0-22-80-16,21 22 64 15,2 0-80-15,0-22 32 0,-2 0 16 16,2 0 0-16,-2 0 16 0,1 0-32 15,0-22 16-15,0 22 32 16,0-22 16-16,-22 0 48 16,0 0 0-16,0-22-16 15,0 22-16-15,0 0 0 0,-22-22-16 16,22 22 96-16,-22 0 80 15,0 22 0-15,0-22-96 16,1 22-32-16,-2 22-64 16,2-22 80-16,-2 22-64 15,23 0 16-15,-23 22-16 0,2-22-16 16,21 0 32-16,0 0-32 0,0 22 0 15,21-22 0-15,-21-22-16 16,23 22 16-16,0-22 0 16,-2 0-16-16,23 0-112 15,-22 0-160-15,0 0 16 16,0-22-16-16,-22 0 144 0,0 22 143 15,0-22 17-15,0 0 33 16,0-22 31-16,-22 22 128 0,0 22 208 16,0-22 96-16,-22 22-64 15,23 0-32-15,-2 0-31 16,0 0-113-16,23 22-208 15,-21-22-48-15,21 22 16 0,0 0-64 16,21-22 0-16,2 22-32 16,0 0-240-16,-2-22-641 15,2 22-736-15,-2-22-1712 16,1 0-2882-16,-22 0-9763 0</inkml:trace>
  <inkml:trace contextRef="#ctx0" brushRef="#br0" timeOffset="44633.072">22840 14966 11541 0,'0'0'1552'16,"-23"0"786"-16,23-23-1010 16,-21 23 161-16,21 0-561 15,-23 0-480-15,23 0-351 0,-23 0-49 16,3 23 16-16,20-23-48 15,-24 21 48-15,3 2 64 0,21 0 80 16,-22-2 96-16,0 2 48 16,22-2-32-16,-22 24-48 15,22-23-16-15,-22 0 113 16,22 22-129-16,0-21-80 15,0-2-16-15,0 23-16 0,0-22 0 16,22 0 0-16,-22 1-32 0,22-1-32 16,0 0 0-16,0 0-32 15,-22-1 0-15,21 2-32 16,3-1 0-16,-4 0 16 15,3-22 0-15,0 22-16 16,21-22 16-16,-21 0-16 0,21 0 48 16,-23 0 0-16,23 0 64 15,-22 0 32-15,22-22-16 16,0 22 16-16,-21-22 33 0,21 22 31 15,0-22 16-15,-22-1 0 16,22 2 0-16,-22-1 48 16,0 22 64-16,-22-22-16 0,22 0-47 15,0-1-17-15,-22-21-32 16,22 23-48-16,-22-2 0 15,23 2 0-15,-23-2 16 16,0 1 32-16,0 0-128 0,0 0-32 16,0 0 0-16,0 0-32 15,0-1-16-15,0-21 0 0,0 23-16 16,-23-2 0-16,23 0 64 15,-22 2-80-15,22-2 64 16,-22 2-48-16,22-2 0 16,-22 1 48-16,22 22-32 0,-22-22 0 15,22 0-32-15,-22 0 16 16,22 22 0-16,-22-22-16 15,0 22 16-15,0-23-16 16,22 23-32-16,-22 0-32 0,0 0 16 16,-1 0 32-16,2 0 16 15,-2 0-64-15,2 0 64 0,-2 0 0 16,1 23 0-16,0-23 16 15,0 22 0-15,-22-22-48 16,23 22 16-16,-2-22-32 16,2 22 64-16,-25 0-96 15,25-22-32-15,-2 22 112 0,0-22 32 16,3 23-32-16,-4-23 32 0,3 21-16 15,-1-21 32-15,0 23-32 16,0-23 16-16,22 21-32 16,-22 2 16-16,22-23-32 15,0 23 32-15,-22-2-16 16,22 2 16-16,0-2-16 0,0 24 16 15,0-23 0-15,0-22-48 16,22 22 32-16,-22 0 16 16,22-22-32-16,-22 22-48 15,22-22 64-15,0 0 48 0,21-22-16 16,-19 22 0-16,19-22 0 0,-20 0-48 15,21 0 80-15,23 0-32 16,-24-22-16-16,1 0-16 16,0 21 48-16,-21-21-32 15,21 21 16-15,-23 2 0 16,2-2 16-16,-1 1 0 0,0 0 32 15,0 0 64-15,0 22 16 16,-22-22-32-16,0 22 48 0,0 0 32 16,0 0-96-16,0 0-112 15,-22 0-176-15,0 0 64 16,0 0 112-16,-23 22 64 15,1 0-80-15,23-22 32 0,-46 22-80 16,23 0-112-16,1 1 16 16,-1-23 16-16,-2 21-64 15,25 2 96-15,-25-2 64 16,26-21 48-16,-4 23 16 0,3-23-16 15,-1 23-32-15,22-23-48 16,0 0-112-16,0 0 64 0,0 0 16 16,0 0 63-16,22 0 130 15,-1-23-33-15,3 23 0 16,19-23-16-16,24 2-16 15,-23-23 0-15,22 21-16 0,0-21 48 16,-21 22-16-16,-1 0 0 16,0 0-16-16,-22 22 16 15,0 0-16-15,-22-23 48 0,0 23 384 16,0 0 32-16,-22 0-624 15,0 23 128-15,-22-1 0 16,0 0 16-16,-23 0-16 0,1 22-48 16,1-21-16-16,-2 21 16 15,21-23 112-15,2 2-16 16,23 21-32-16,-1-21 16 15,0-2-32-15,22-21-16 16,0 23 16-16,22-23 48 0,-22 0 32 16,22 0 16-16,-1 0-16 0,23 0 16 15,2-23-64-15,21 2 32 16,-2-2 0-16,1 2-16 15,1-2 16-15,-2-21-48 16,-20 21 16-16,-1-21-48 16,0 22 80-16,-22 0-48 0,-22 22 64 15,0-22 128-15,0 22-128 16,-44 0-240-16,22 22 128 0,-22 0 96 15,-22 0-32-15,-1 22 0 16,1 0 32-16,1 2-48 16,21-2 32-16,-2-23-32 15,25 24-32-15,-2-23 16 0,23 0-16 16,0 0 48-16,0-22-128 15,0 22 48-15,0-22-64 16,0 0 64-16,23 0 96 16,21-22-16-16,-21 22-128 0,21-22 32 15,-1 0-65-15,1 0 49 16,23-23 80-16,-23 24 32 0,0-23 0 15,0-2 0-15,0 25 0 16,-22-2 16-16,0 2 16 16,-22 21 305-16,0 0 15 15,-22 0-208-15,0 0-144 0,-22 0-32 16,0 21 64-16,-23 2-16 15,1 21-16-15,0 0-32 16,-21 0 16-16,20 1-48 0,1-1 48 16,21 0 64-16,23-21-96 15,0-23-96-15,0 21-288 16,22-21 47-16,22 0 161 0,-22 0 208 15,22 0 16-15,21 0-16 16,1-21 16-16,2-24-32 16,21 23 16-16,-2-22 16 15,23-1 32-15,-22 1-32 16,23 23 32-16,-23-25 0 0,-22 2 0 15,0 23 64-15,-22 21 64 0,0-23 241 16,-22 23 447-16,0 0-464 16,-22 0-288-16,0 0-240 15,0 0 112-15,-22 0 16 16,-22 23 48-16,-1 21-64 15,2-23 32-15,-2 25 0 0,1-25 0 16,22 23 0-16,0 1-128 16,0-23 128-16,21 0-192 15,0 0-192-15,23 0 64 0,0-22 47 16,0 23-47-16,0-23-32 15,0 0 176-15,0 0 192 0,46-23-32 16,-25 1-48 0,25 0 0-16,19 0 48 0,1 0-32 15,-22-23-32-15,23 1 96 16,-1 23-16-16,-22-2 32 0,0 0 0 15,-22 2 16-15,0 21 160 16,-22 0 464-16,0 0 465 16,0 0-961-16,-22 0-224 0,-22 21 64 15,0 2-48-15,0 21 80 16,-23 0-80-16,1 1 32 15,0-1-96-15,0-22-176 16,-1 23-16-16,23-24 96 16,1 2 128-16,19-2 16 0,24-21-305 15,0 22-447-15,0-22 464 0,24 0 272 16,-4-22 0-16,26 22-64 15,-2-21-32-15,23-23 48 16,-2 21 80-16,1-21 48 16,1 0-16-16,21 22 16 0,-44-22 80 15,22 21 160-15,-44 2-32 16,0 21-128-16,-22 0 16 15,0 0 1073-15,0 0-593 16,-22 0-592-16,0 21-16 0,-22 2 48 16,-22 21-48-16,-1 0 16 15,2 0-32-15,-2 1 0 0,1-1-32 16,22-23 48-16,0 1-80 15,21 0-160-15,2 1-33 16,21-23-127-16,0 22 0 16,0-22 32-16,21 0 224 15,-21 0 96-15,46-22-80 0,-2-1-48 16,-1 1 0-16,23 0-17 0,0 1 33 15,1-23 96-15,-1 21 16 16,0-21 48-16,-22 22 32 16,-22 22 16-16,0-22-32 15,1 22 16-15,-23 0 945 16,0 0 191-16,-23 0-1088 0,1 22-32 15,-22 0-16-15,0 22 16 16,-22-21-16-16,-1 21-32 16,2-23 64-16,20 23-48 15,1-21 0-15,0-1 16 0,23-22-64 16,21 0 16-16,0 22-240 15,0-22-224-15,0 0 224 0,21 0 192 16,1-22-48-16,22 22-96 16,0-22 16-16,0-1 96 15,23 1 64-15,-23 0 64 16,22 1 0-16,-22-2 16 0,0 2 16 15,-22 21-32-15,-22 0 32 16,0 0 976-16,0 0 49 0,-22 0-1057 16,0 21 16-16,-22 2 16 15,0-2-32-15,-22 1-16 16,21 0 32-16,1 1-16 15,0-1-48-15,0-22 32 0,22 22-48 16,22-22-128-16,0 0-497 16,0 22-95-16,0-22 336 15,22 0 192-15,0 0-113 16,0-22-111-16,1 22 256 0,21-22 176 15,-23 22 48-15,24 0-16 16,-23-22 16-16,0 22 112 0,0 0 112 16,-22 0 208-16,0 0 705 15,0 0 144-15,0 0-929 16,-22 0-304-16,0 22-16 15,0-22 0-15,-23 22 16 16,24 0-32-16,-2-22-48 0,2 21 32 16,-2-21-64-16,23 0-80 15,0 0-497-15,0 0 113 0,0 23 96 16,0-23 128-16,23 0 64 15,-23 0-16-15,21 0 0 16,-21 0 160-16,0 0 64 16,0 0 32-16,0 0 80 0,0 0 592 15,0 0-224-15,-21 0-272 16,21 0 144-16,-23 22 97 15,23-22-33-15,0 0-112 16,0 0-272-16,0 0-128 0,0 0 0 16,0 0 80-16,0 0 16 0,0 0-384 15,23 0-353-15,-23-22-111 16,21 22-193-16,-21 0 177 15,0-23 288-15,0 23 272 16,-21-21 127-16,-2 21 145 16,1 0 144-16,0-22 305 0,0 22 111 15,0 0 112-15,0 0 48 16,1 0-15-16,-2 0-161 0,23 0-112 15,-21 0-192-15,21 0-144 16,0 0-64-16,0 0 32 16,0 0-16-16,0 0-16 15,0 0 0-15,0 0-64 0,0-22 16 16,-23 22 0-16,23 0 32 15,0 0 16-15,-23 0 16 16,2 0 32-16,21 0 32 16,-23 0 16-16,23 0-32 15,0 0-48-15,0 0-80 0,0 0 48 16,0 0 16-16,0 22-16 0,0-22-16 15,0 0 16-15,23 0 64 16,-23 0-48-16,0 0 0 16,21 0-16-16,-21 0 0 15,0 0 0-15,23 0-16 0,-23 0-48 16,23 0 0-16,-2 0-32 15,2 0-48-15,-2 0 32 16,1 0 80-16,0 0-48 0,0 0 0 16,0-22-80-16,-22 22-129 15,22 0-287-15,-22 0 80 16,0 0 416-16,0-22 144 0,0 22 16 15,0 0-32-15,0 0-64 16,-22 0-96-16,0-23 0 16,-22 23 128-16,-22 0 128 15,22 0 400-15,0 0 448 16,-2 0-319-16,2 23-305 0,23-23-48 15,21 0-176-15,-22 0-96 0,22 0-144 16,22 22 64-16,-22-22 16 16,0 0 16-16,21 22 48 15,3-22 0-15,-4 0-96 16,3 0-176-16,0 0-128 15,-2 0 96-15,2 0 95 0,-23 0 81 16,23 0 96-16,21-22-32 16,-23 22 16-16,1-22 32 15,0-1 0-15,0 23 16 0,0-22-32 16,0 0 48-16,-22 22 112 15,23-21 273-15,-23-2 95 16,0 23-64-16,0 0-32 0,0-21-160 16,0 21-112-16,0 0-80 15,0 0-48-15,-23 0-32 16,23 0-16-16,-22 0 16 15,22 21 48-15,-22-21-112 0,22 0-192 16,22 23-368-16,0-23-256 16,1 0-513-16,-2 0-416 0,23 0-368 15,-21 0-1665-15,21-23-1056 16,-22 23-1585-16,0-21 4402 15,-22 21 4002-15,0 0 3265 16,-22-23-591-16,0 23-1250 0,0 0-864 16,-23 0-304-16,1 0-432 15,23 0-464-15,-2 0-673 16,23 0-496-16,0 0-464 0,0 23-1041 15,23-23-1696-15,21 0-4387 16</inkml:trace>
  <inkml:trace contextRef="#ctx0" brushRef="#br0" timeOffset="46598.075">23082 15143 16279 0,'0'-22'256'0,"0"-1"-288"16,0 23 64-16,0-21 752 15,0-2-47-15,-21 23-145 16,-2-21-288-16,-21-2 497 15,0 23 111-15,-22-23-192 0,22 23 17 16,0 0-385-16,-2 0-256 16,26 0 16-16,-4 23-224 15,3-23 192-15,-1 0-128 16,22 0-32-16,0 23-16 0,0-23-64 15,0 0 144-15,0 0 64 16,0 0-48-16,0 21 64 0,22-21-112 16,-1 23 96-16,3-23-32 15,-4 0-64-15,26 0 96 16,-2 0-96-16,23 0 16 15,-24 0 48-15,1-23-32 16,0 2 80-16,-21 21-48 0,-2-23 64 16,2 0 112-16,-23 23 464 0,0-21 337 15,0 21-97-15,0-23-224 16,0 23-287-16,-23 0-273 15,23 0-128-15,0 0-80 16,-21 0 47-16,21 0-31 16,-23 23 48-16,1-2 48 0,0 2-80 15,0 0 64-15,-22 21 0 16,23 0-208-16,-23 0 112 15,21 0-96-15,0 1-160 16,-21-24-16-16,21 23-32 0,23 0 288 16,-20-21 80-16,-4 21-32 15,24-22-16-15,0-1-16 0,0 2 47 16,0-1-15-16,0 0-16 15,0-22 16-15,24 0 32 16,-4 0 64-16,-20 0-16 16,23 0 0-16,0 0-16 0,21 0 0 15,-21-22 0-15,-2 22 0 16,2 0 0-16,-23 0 16 0,0 0 0 15,21 0 32-15,-21-22 241 16,0 22-1-16,0 0-160 16,0 0-96-16,22-23-16 15,-22 23-16-15,22 0 16 0,0-21-16 16,0 21 0-16,23 0 0 15,-24 0 16-15,2-22-16 16,-2 22 16-16,-21 0-32 16,23 0 32-16,-1-22-32 0,0 22 48 15,0-22 0-15,-22-1 16 16,22 1 240-16,-22 0 112 0,0 1-160 15,22-2-128-15,-22 2-96 16,0-2 16-16,0 1-16 16,0 0-16-16,22 0 16 15,-22 0-16-15,0 0 0 16,0 22 0-16,0 0 16 0,0 0 0 15,0 0 0-15,0 0-16 16,0 0-48-16,0 0 64 0,0 0 64 16,0 0-64-16,0 0 16 15,0 0-48-15,0 0 0 16,0 0-16-16,0 0 0 0,0 0 0 15,0 22 16-15,0-22-16 16,0 0 16-16,0 0-16 16,22 0 16-16,-22 0 64 15,0 0-16-15,0 0 0 16,0-22-16-16,0 22-16 0,0 0 32 15,0-23 32-15,0 23 16 0,0 0 0 16,0 0-15-16,0 0-49 16,0 0-48-16,0 0-33 15,0 23 81-15,-22-23 33 16,22 44-33-16,0-22 16 15,0 22-32-15,0-21-16 0,0-2 48 16,0-21-48-16,0 0-16 16,0 23 0-16,22-23-1 0,-22 0 33 15,0-23 0-15,22 23 0 16,-22-21 0-16,22-2-16 15,-22 1 16-15,0 0 16 16,0 0 1-16,0 0-1 0,0 0 32 16,-22 22 32-16,22-23 96 15,0 23 16-15,0 0-32 16,0 0-144-16,0 0-64 15,0 23 32-15,0-23 32 16,0 0-48-16,0 22 16 0,0-22-32 16,0 22 0-16,22-22-64 0,-22 0-353 15,0 0-47-15,22 0 176 16,-22 0 256-16,0 0 80 15,0-22 32-15,0 22-16 16,0-22 48-16,0 22 176 0,0 0 160 16,-22 0 33-16,22 0-81 15,0 0-224-15,0 0-96 16,0 0-48-16,0 0-16 0,0 22-64 15,0-22-160-15,22 22-1185 16,-22-22-3153-16,23 0-9140 16</inkml:trace>
  <inkml:trace contextRef="#ctx0" brushRef="#br0" timeOffset="47433.076">23281 15209 18040 0,'-44'-22'528'16,"22"22"-256"-16,22-22-832 15,22 22-1713-15,0 0-3410 0</inkml:trace>
  <inkml:trace contextRef="#ctx0" brushRef="#br0" timeOffset="52797.085">5185 11589 2881 0,'0'0'192'15,"0"0"-192"-15,0 0-16 16,0-22 5026-16,0 22-4337 0,-22 0 223 16,22 0-288-16,0 0-400 15,0 0-80-15,-22 0 48 16,22 0-16-16,0 0 33 15,-22 0 111-15,22 0 16 0,0 0 176 16,-22 0-48-16,22 0-208 16,0 0-112-16,0 0-96 0,0 22-64 15,0-22 80-15,0 0 97 16,0 0 15-16,22 22 80 15,-22-22-48-15,22 0 16 16,-22 0 48-16,22 0 128 0,23 0 64 16,-1 0-95-16,-1 0-65 15,1-22-48-15,23 22-80 16,-1-22-16-16,1 22 32 0,-2-23 64 15,1 1-16-15,1 22 160 16,-23-22 113-16,0 22 111 16,1-22-48-16,-24 22-16 0,3 0 17 15,-4 0 127-15,-20-22-160 16,0 22-256-16,23 0-176 15,-23 0-128-15,0 0-64 16,0 0 0-16,-23 0 64 16,23 0-48-16,-20 22 0 0,20-22-192 15,0 0-1281-15,0 0-1344 0,0 22-2273 16</inkml:trace>
  <inkml:trace contextRef="#ctx0" brushRef="#br0" timeOffset="57352.091">8341 6070 14470 0,'-44'-22'897'15,"44"22"287"-15,-22-22-736 16,22 22-128-16,0 0-336 16,0 0 128-16,0 0-144 15,0 0-16-15,0 0 176 16,0 0-224-16,0 0 160 0,22 0-48 15,-22 22-96-15,22 22 257 0,-22 0-241 16,0 0 176-16,22 23-32 16,-22 21-112-16,22 0 144 15,-22 23-176-15,0-1 96 16,22 0-32-16,-22 0-32 15,22 1 128-15,-22-23 80 0,22-22 464 16,-22 1 192-16,0-2 81 16,0 2-65-16,0-23-95 0,0 1 31 15,0-1-192-15,23 0-192 16,-23 0-192-16,0-1-160 15,0-20-48-15,0 21 16 0,0-22-32 16,0-22 64-16,0 22-64 16,0-22 0-16,0 0 32 15,0 0-80-15,0 0 48 16,0 0-144-16,0 0-288 15,-23 0 192-15,23-22 0 0,0 0 176 16,-22 22 16-16,22-23 64 0,-22 2-16 16,22-2-80-16,0 2 80 15,-22-1-16-15,22 1 16 16,0-2 32-16,0 0-32 15,-22 23 64-15,22 0-32 16,0-21 0-16,0 21 0 0,0 0-48 16,0 0 0-16,0 21 64 15,22-21-16-15,-22 23 16 16,22 0-32-16,0-2 0 0,0-21-48 15,22 22-96-15,-22-22-2145 16,22-22-3202-16</inkml:trace>
  <inkml:trace contextRef="#ctx0" brushRef="#br0" timeOffset="58167.092">8562 13266 11813 0,'-23'-66'512'15,"2"22"-112"-15,21 22-480 16,0-22 352-16,0 22 49 0,0 0 159 16,0-1 16-16,0 2-192 15,0 21 481-15,0-23-97 16,0 23-352-16,0 0 176 15,0 23 241-15,0-23-113 16,21 44-288-16,-21 0-160 0,23 22 80 16,-2 0-48-16,2 22 321 0,-1 0-97 15,0 23-112-15,-22 21-32 16,22-21-208-16,0 21-160 15,22 0 496-15,-22 1-336 16,1 0 16-16,-2-24-96 0,1 2 144 16,1 1 289-16,-23-3-33 15,21-21-224-15,2 0-144 16,-23-21 32-16,21 0-64 0,-21-23 0 15,0 0 64-15,0-22-128 16,0 0-288-16,0-22-721 16,0 0-1264-16,0 0-3073 0,-21-44-7444 15</inkml:trace>
  <inkml:trace contextRef="#ctx0" brushRef="#br0" timeOffset="58682.093">8429 12935 13958 0,'0'-21'928'16,"-22"21"593"-16,22 0-849 0,0 0-544 15,0 0-128-15,0 21-32 16,0-21-16-16,0 23 32 16,-22-2 160-16,22 23 32 15,0 1-95-15,0 21-65 0,0-22 48 16,22 22-144-16,-22-21 96 15,0-1-48-15,0-23-1 0,0-21 98 16,0 23 63-16,0-23 160 16,0 0 224-16,0-23-128 15,0 2-176-15,0-2-128 16,0 2-64-16,0-24 16 0,0 1-48 15,0 0 144-15,0 22 465 16,0 22 63-16,22 0 0 16,-22 0-160-16,23 0 33 0,-23 22-49 15,43 0-144-15,-20 0-192 16,-2 0-128-16,23 0-16 15,-21 0-64-15,-1 1-480 0,22-2-1745 16,-22-21-3522-16</inkml:trace>
  <inkml:trace contextRef="#ctx0" brushRef="#br0" timeOffset="59452.094">8252 16136 15575 0,'-65'-66'1200'0,"20"44"785"15,45 22-1056-15,-22-22-289 16,22 22-272-16,-22 0-432 16,22 0 16-16,0 0 128 15,22 22 48-15,-22 0 304 0,22 44 625 16,0-22-161-16,1 22-128 15,-2 22-383-15,2-21-257 16,21-1-128-16,-22 0-48 16,0 0 0-16,0-43-32 0,0 21 0 15,-22-23-64-15,0 2-257 16,0-23-639-16,0 0-49 0,0 0-2048 15,-22 0-3074-15</inkml:trace>
  <inkml:trace contextRef="#ctx0" brushRef="#br0" timeOffset="59644.095">7900 16334 20297 0,'-44'-22'768'16,"-1"22"-192"-16,45 0-175 15,0-22-369-15,0 0-16 16,22 0-112-16,1 0 176 0,-2 0-96 15,2-22-32-15,21 22-129 16,-22 0-687-16,22 0-1649 16,0 0-1345-16,0 22-1344 15,0 0-2706-15</inkml:trace>
  <inkml:trace contextRef="#ctx0" brushRef="#br0" timeOffset="60019.096">8341 16290 15046 0,'0'0'993'0,"0"0"-273"15,0 0-96-15,0 0 369 16,0 0 111-16,0 0-351 16,0 0-289-16,0 0-144 15,22 0-48-15,-22 0 32 0,22 0-176 16,0 0 113-16,0 0 207 15,22 22-64-15,-22 0 16 16,1 0-128-16,-23 1 128 0,21 21-256 16,-21 0 17-16,23-22-81 15,-23 22 32-15,0-22 128 16,0-22 32-16,0 0 288 0,-23 0-192 15,23 0-272-15,0-44-16 16,-21 22-48-16,21-22-32 16,0-22-64-16,0 21-16 15,0 1-128-15,21-22-560 16,2 44-48-16,-23-22-97 0,21 22-416 15,2 0-575-15,-1 0-866 0,0 22-1215 16,0 0-1090-16,0 0-2288 16</inkml:trace>
  <inkml:trace contextRef="#ctx0" brushRef="#br0" timeOffset="60534.096">8783 16026 11861 0,'0'-22'3586'0,"-23"22"-1265"0,1 0-785 15,22 0-719-15,-22 22-257 16,22 0-112-16,-22 0-192 15,22 22 48-15,0 0-320 0,0 0 16 16,22 0-160-16,-22-22 32 16,22 0 0-16,0-22-176 15,1 0-32-15,-2 0-592 16,-21-22 383-16,22 0 129 15,-22-22 176-15,23 22-192 0,-23-22 96 16,0 0 336-16,0 22 448 0,0 22 1265 16,-23 0 47-16,23 0-1007 15,0 0-625-15,0 0 96 16,23 22 80-16,-23 22-176 15,21-22-96-15,-21 0-80 16,23 22-32-16,-2-44-144 0,-21 22-496 16,23-22-561-16,-23 0-64 15,0-22 289-15,22 0-401 16,-22 0 881-16,0-22-144 0,-22 22 608 15,22-22 560-15,0 22 1185 16,0 0 640-16,0 0-112 16,0-1-721-16,0 23-543 0,0 0-65 15,22 0-224-15,0 0-191 16,0 0-161-16,-22 0-160 15,22 23-144-15,0-1-64 16,0 0-80-16,0 0-145 0,-22 22-735 16,0 0-881-16,0-22-1393 0,0 22 2674 15,-22-22-913-15,22-22-47 16,-22 0-241-16,22 0-1345 15,-22-22-5089-15</inkml:trace>
  <inkml:trace contextRef="#ctx0" brushRef="#br0" timeOffset="60749.097">9069 15606 18584 0,'0'-22'2433'0,"-22"22"-992"0,22 0-1057 16,0 22 128-16,22 22 577 15,0 22-641-15,1 23-80 0,21-1-96 16,0 0-304-16,-1 23 192 15,2-1-336-15,21 0 0 16,-44-43-416-16,22 21-961 16,-21-44-304-16,-23 22-320 15,0-44-1184-15,0 1-3042 0</inkml:trace>
  <inkml:trace contextRef="#ctx0" brushRef="#br0" timeOffset="62269.1">9158 16114 17159 0,'0'-88'1969'15,"21"66"-1024"-15,2-23-113 16,-2 23-432-16,1 0-224 16,-22 0-128-16,24 0-144 0,-3 22 224 15,-21 0-208-15,0 0 0 16,0 0 336-16,22 22 33 0,-22 0 127 15,0 22-240-15,0 1 272 16,0-1 0-16,0 0-256 16,22 0-112-16,-22-22-112 15,22 0 64-15,-22 0-128 16,22-22 96-16,-22 0-48 0,22 0 64 15,-22 0 96-15,0-22-128 16,0 0-96-16,0-22-624 0,0 22-449 16,0-22-207-16,-22 0-257 15,0 21 1073-15,22-21 640 16,-22 22-16-16,0 0 240 15,22 22-128-15,0 0-224 0,0-22-80 16,0 22-16-16,22 0 128 16,-22 0 32-16,22 0 32 15,0 0 112-15,0 0 304 16,23 0 240-16,-24 0-271 0,2 0-65 16,-1 22 176-16,-22 0 208 15,21-22-31-15,-21 44-33 0,23-22-208 16,-23 1-240-16,0-1-224 15,21 0-16-15,-21 0-48 16,0-22-16-16,0 22 80 16,0-22 80-16,0-22-176 0,0 0-208 15,0-22 160-15,0-1-176 16,-21 1-16-16,21-22 320 0,0 22 64 15,0 22 48-15,0-23 288 16,0 45 496-16,0-22-127 16,0 22-337-16,21 0-144 15,-21 22 0-15,23 1-208 0,-23-1-96 16,22 0-48-16,0 22-144 15,0 0-880-15,0-22-929 16,-22 0-144-16,22 0 144 16,-22-22 320-16,0 0 704 15,22-22 337-15,-22-22 320 0,0 22 304 16,0-22 112-16,0 22 1297 0,0 0 1840 15,0 0-336-15,0 22-704 16,0-23-1040-16,0 23-865 16,22 0 144-16,-22 23-64 15,23-1-176-15,-2-22-16 16,2 44-192-16,-23-22-112 0,22 0-128 15,0 0-1216-15,-22-22-738 16,0 22 210-16,22-44 799 0,-22 22 529 16,0-44 432-16,0 22 240 15,0-22 304-15,0-1 608 16,0 23 1521-16,0 0 448 15,0 1-1104-15,0 21-688 0,0-23-369 16,0 23-400-16,21 0-96 16,-21 23 16-16,23-23-160 15,-23 21-48-15,22 1-48 16,0 23-64-16,-22-23-160 0,0 0-704 15,0-22-49-15,22 22-239 16,-22-22 559-16,0-22-399 0,0 22 272 16,0-44 623-16,-22 21 257 15,22-21 209-15,0 23 687 16,0-2 785-16,0 23-369 15,0 0-431-15,0 0-561 0,22 0-112 16,-22 0 32-16,22 23-112 16,-22-23-80-16,22 21-112 15,0 23-32-15,0-21-128 0,1-1-80 16,-23 0-736-16,21-22-161 15,-21 0 193-15,0 0 720 16,0 0 15-16,0-22-127 0,0-23 352 16,0 23 48-16,0-21-48 15,0-24-16-15,-21 1 0 16,21-1 80-16,0 24 273 15,-23-1 143-15,23-1 288 16,0 23 80-16,0 22 305 0,0 0-657 16,0 0-608-16,0 22 160 0,0 0-48 15,0 45 64-15,0-1-160 16,0 0-16-16,23 1-208 15,-23-2-785-15,21-21-383 16,2-21-113-16,-23-1 32 16,0 0 209-16,0-22 1216 0,0-22-273 15,0 0-351-15,0-1 672 16,-23 1 144-16,23-21 336 15,0-1 225-15,0 21 527 0,-21-21 305 16,21 22-1-16,0 0-527 16,0 0-273-16,21 22-272 0,-21-23-240 15,0 23-96-15,0 0-16 16,23 0-64-16,-23 0 64 15,22 0 16-15,-22 0-16 16,22 0 128-16,-22 23 97 16,22-1 127-16,-22-22-64 0,0 22-112 15,21 0-64-15,2 0-112 0,-23 0 0 16,22 1-96-16,-22-2 0 15,0-21-16-15,0 0-288 16,0 0-481-16,0 0 193 16,0 0-1745-16,0-21-528 15,0-2-401-15,0-21-3921 0</inkml:trace>
  <inkml:trace contextRef="#ctx0" brushRef="#br0" timeOffset="62819.101">10305 15473 18936 0,'0'23'1105'0,"22"-1"-1"16,-22-22-287-16,0 22-657 15,22 0 64-15,-22 0-240 0,22 0 16 16,-22 1 64-16,0-2-224 16,22-21 112-16,-22 23-1377 15,0-23-416-15,22 0 561 16,-22-23-1394-16,0 2-79 0,0-2-1617 15,0-21-784-15,0 0 3121 16,0-1 2977-16,-22 2 1073 16,22-1-1168-16,0 21 6674 15,0 23-4209-15,0-22-1442 0,0 22-959 16,22 0 111-16,-22 22 577 15,23 1-80-15,-2-1-1073 0,-21 0 672 16,23 21-831-16,-1-20-241 16,0 21-32-16,-22-22-80 15,0 0-1-15,22-22-111 16,-22 22-496-16,0-22 144 15,0 0-96-15,0-22-289 0,0 0 209 16,0-22-321-16,0 22-751 0,22-22 1359 16,-22 22 722-16,0 0 1455 15,22 0 225-15,-22 22-640 16,0 0-337-16,22 22-143 15,0-22-337-15,-22 44-432 16,22-23-112-16,0 2-80 0,0-1-560 16,0 0-1585-16,0 0-1793 15,-22-22-4082-15</inkml:trace>
  <inkml:trace contextRef="#ctx0" brushRef="#br0" timeOffset="63089.101">10813 15275 17367 0,'0'-44'3362'15,"0"44"-1057"-15,-23-22-816 16,23 22-1137-16,0 22-64 15,0-22-112-15,0 44-128 16,0-21 16-16,0 20-256 0,0 2 176 16,0-1-208-16,23-22-656 15,-1 22-129-15,0-22-223 0,-1-22 31 16,2 0 817-16,0 22 336 15,-2-22 272-15,2 0 800 16,-23 0 977-16,0 0-16 16,0 0-288-16,0 0-593 0,0 0-767 15,-23 22-161-15,2 0-128 16,-2 0-160-16,-21 1-80 15,22 21-1409-15,-23-23-3762 16,1 1-14054-16</inkml:trace>
  <inkml:trace contextRef="#ctx0" brushRef="#br0" timeOffset="65377.105">11298 13266 13142 0,'-22'0'592'15,"22"0"96"-15,0 0-480 0,0 0-208 16,0 0 208-16,0 0-128 0,0 23 112 16,22-2 209-16,0 2 111 15,0-2 256-15,0 23-63 16,0 1-65-16,0-1-48 15,1 22-16-15,-2 0-127 16,24 23 31-16,-23-23-224 0,22 22 144 16,0 1 432-16,0 21-47 15,0-22-481-15,0 0-16 16,-21 22 0-16,21-21-144 0,0-1 32 15,-22 2-96-15,0-2-48 16,22-1 64-16,-22-21-32 16,1 1 177-16,-2-2 111 0,1-19-176 15,-22-2-64-15,22 0-112 16,-22-22-48-16,22 0 48 15,-22 0-96-15,0-22-96 16,0 0-417-16,0 0-255 0,0 0-2690 16,0-22-1968-16,-22-22-8004 15</inkml:trace>
  <inkml:trace contextRef="#ctx0" brushRef="#br0" timeOffset="65802.106">11254 13244 14102 0,'0'0'1633'0,"0"0"448"16,-22 0-1041-16,22 0-800 16,0 0-160-16,0 0-128 15,0 0 16-15,0 0 80 0,0 22-144 16,0 1 176-16,0-2 32 15,-22 23-160-15,22 0 144 16,-22 1-464-16,0-23 560 16,22 0-240-16,0 0-464 15,0 0-849-15,0-22-1616 0,0 0-657 16,0 0 193-16,0-22-2082 0</inkml:trace>
  <inkml:trace contextRef="#ctx0" brushRef="#br0" timeOffset="65982.106">11276 13266 16295 0,'0'0'2465'0,"-22"0"-608"16,22 0-1073-16,0 0-720 0,0 0 32 16,22 23-144-16,-22-23 128 15,22 44-64-15,0-23-80 16,0 2 128-16,22-2-208 15,-22 24-240-15,22-23-1409 0,-21 0-1328 16,-1-22-3714-16</inkml:trace>
  <inkml:trace contextRef="#ctx0" brushRef="#br0" timeOffset="68223.111">12314 15275 16343 0,'-45'-21'1377'16,"45"21"-721"-16,0 0-96 15,0 0-592-15,0 21 336 0,0 2 209 16,0 20 79-16,0 2 144 15,0 21-496-15,0-22-16 16,22 0-192-16,-22 0-96 0,23 1 176 16,-23-45-240-16,21 21 144 15,-21-21-48-15,0 0-32 0,0 0 336 16,0-21-480-16,0-2 96 15,-21-43 112-15,21 22-112 16,0-22-160-16,-23-1-224 16,23 2 432-16,-22-2 224 15,22 23 208-15,0 0 849 0,0 22-33 16,0 22-592-16,0 0-415 0,0 0 63 15,22 44 400-15,1-22-64 16,20 45-272-16,-21-2-208 16,23 2-128-16,-24-23 16 15,24 22-80-15,-2-44-96 16,-20 22-944-16,-2-22-2146 0,-21 0-3585 15</inkml:trace>
  <inkml:trace contextRef="#ctx0" brushRef="#br0" timeOffset="68393.112">12314 15452 21049 0,'0'0'576'0,"0"0"-768"15,21 0 689-15,1 0-65 16,22-22-624-16,-21 0 432 0,21 0-833 15,0-1-2704-15,0 1-3954 16</inkml:trace>
  <inkml:trace contextRef="#ctx0" brushRef="#br0" timeOffset="68608.112">12710 15121 19352 0,'-66'0'1393'0,"45"22"-945"16,-2 0-64-16,23 0 49 0,-23 0-433 15,23 23 384-15,0-1-528 16,0-23 288-16,23 23-80 0,0-21-272 16,-2-1 432-16,25 0-576 15,-26-22 176-15,25 0-1377 16,-1 0-2033-16,0-44-3505 15</inkml:trace>
  <inkml:trace contextRef="#ctx0" brushRef="#br0" timeOffset="68838.112">12799 14789 16375 0,'-44'44'1072'0,"44"-44"1"16,0 44 144-16,0-22-209 15,21 45-272-15,2-23-576 16,-1 0-16-16,0 23-31 0,22-1-290 16,-22-22 177-16,0 23-1296 15,0-46-3426-15,1 23-5443 0</inkml:trace>
  <inkml:trace contextRef="#ctx0" brushRef="#br0" timeOffset="69099.114">12776 15121 18200 0,'0'-44'592'0,"23"21"-112"16,-1 2 625-16,22-2-577 15,0 0-432-15,-22 2-16 16,23-2-64-16,-24 23 128 0,2-21 16 15,-23 21 305-15,0 0 271 16,21 0 240-16,-21 21 113 16,0 2-289-16,0-2-400 0,0 2-160 15,22 21-176-15,-22 0-48 16,23-21-112-16,-2 21-112 0,-21-22-928 15,23-22-1938-15,-23 22-2064 16,0-22-3858-16</inkml:trace>
  <inkml:trace contextRef="#ctx0" brushRef="#br0" timeOffset="69219.114">12976 14789 17431 0,'0'0'257'15,"0"0"-353"-15,44 22-1809 0,-23-22-6739 16</inkml:trace>
  <inkml:trace contextRef="#ctx0" brushRef="#br0" timeOffset="69784.115">13240 14922 20617 0,'0'0'608'16,"22"0"-256"-16,0 21 1025 0,1-21-1377 16,-2 23 176-16,2-2 48 15,-2-21-512-15,24 23 512 16,-45-23-432-16,21 0 48 0,-21 0-416 15,23 0-193-15,-23-23-623 16,-23 23-161-16,23-21-496 16,-43-2-496-16,20 2-32 15,-21-2-1537-15,23 1 256 16,-2 0 3970-16,1 0 801 0,0 22 2016 15,22-22-1616-15,0 22-881 0,0 0-336 16,22 0 432-16,0 0 512 16,22 0-399-16,-21 0 431 15,21 0 705-15,-1-22 688 16,-20 22-176-16,21 0-1088 15,-22 22-465-15,0 0-160 0,0 0-111 16,0 0 175-16,-22 0-400 16,0 1-112-16,22-2-144 15,-22 2-48-15,0-23 64 0,0 21-192 16,0-21 160-16,0 0-384 15,-22-21-865-15,22-2 1009 16,0-21 192-16,0 0 80 0,0-22-80 16,22 22 80-16,1-22 160 15,-2 22 704-15,2 0 833 16,-2 0-32-16,2 44-208 15,-23 0-209-15,22 0-399 0,-1 0-273 16,2 21-336-16,-1 2-160 16,0 21-16-16,22 0-96 0,-44 22-128 15,22-22-352-15,-22 0-1729 16,0 0-2882-16,0-22-8723 15</inkml:trace>
  <inkml:trace contextRef="#ctx0" brushRef="#br0" timeOffset="71559.117">10769 5784 16839 0,'0'0'480'16,"-23"0"-368"-16,23 0-63 0,0 21 79 15,23 2-192-15,-23 21 112 16,0 0-112-16,0 0 80 0,0 22 48 15,21 22-48-15,-21 1 0 16,0 43 48-16,0-22-48 16,0 45 0-16,0-1-48 15,23 1 64-15,-1-23 64 0,-22-21 16 16,22-23 208-16,-1-22 272 15,25 22 401-15,-25-21-273 16,2 0-512-16,20-3-128 0,-21-20-64 16,0 23-96-16,23-23 32 15,-45 1-304-15,21-24 208 16,-21 23 0-16,23-21-112 0,-23-23 128 15,-23 23 96-15,23-23 96 16,-21 0 80-16,21 21 256 16,-23-21 208-16,1-21-496 15,22 21 96-15,-22-23-176 16,22 0 96-16,0 2-112 0,0-2-96 15,-22 2 16-15,22-2 32 0,0 1 0 16,0 0 32-16,-22 0-48 16,22 22 16-16,0-22 64 15,0 22 48-15,0 0 192 16,0 0 145-16,0 0-321 15,0 0-32-15,0 0 80 0,22 22 112 16,0 0-80-16,0 0-160 16,0 0-64-16,-22 1-96 15,23-23-977-15,-2 21-1168 0,2-21-3633 16</inkml:trace>
  <inkml:trace contextRef="#ctx0" brushRef="#br0" timeOffset="72514.119">14322 4260 13766 0,'-67'-89'528'0,"44"67"1457"16,2-22-496-16,21 44-209 16,-22-21-463-16,22 21-305 15,0 0-240-15,0 0-352 0,-22 0-64 16,22 0-80-16,0 0 320 15,0 21 48-15,0 2-48 16,0 20 96-16,0 2-80 0,0 43 0 16,0 0-16-16,-22 23-16 15,22-1 32-15,-22 22-128 16,22 1 48-16,0-23 32 15,0 0-160-15,0 1 96 16,0-22-96-16,0-1 48 0,0-22 112 16,0-22-128-16,0 0 96 0,0-23-64 15,0 2-160-15,0-23-736 16,0 22-977-16,0-22-1729 15,0-22-3697-15</inkml:trace>
  <inkml:trace contextRef="#ctx0" brushRef="#br0" timeOffset="73254.121">14322 10397 19192 0,'-23'0'961'0,"23"-22"-177"15,0 22-496-15,0 0-320 16,0 22 240-16,0-22-192 16,23 43 304-16,-2 1-79 15,1 23-177-15,2 0 128 0,19 43-224 16,1 1 112-16,0-1 16 15,0 22-208-15,-22 1 208 0,23-1-112 16,-1-22 48-16,0 23 48 16,-22-46-64-16,0 24 176 15,0-23-144-15,-22-22 112 16,22 23-48-16,-22-45-176 15,22 0 48-15,-22 0-864 0,22-22-961 16,-22-22-864-16,22 0-1281 0,-22 0-1793 16,22-44 657-16</inkml:trace>
  <inkml:trace contextRef="#ctx0" brushRef="#br0" timeOffset="73954.122">17013 7769 19288 0,'-65'-66'673'16,"43"22"-369"-16,-1 0 336 15,23-22-592-15,0-1 80 16,-21 2 80-16,21-24-192 0,0 1 496 15,0 0-143-15,0-45-177 16,21 23 0-16,-21-22-272 16,0 21 320-16,0-21-256 0,23 21-32 15,-23 1 192-15,0 21 112 16,0 1 672-16,0 22-239 15,0-22-81-15,0 22-80 16,0 22-352-16,0-23 0 0,0 23-160 16,0 0-48-16,0 0 113 15,0-1-210-15,0 23 129 0,0 0-144 16,0 22-368-16,0-23-400 15,0 23-657-15,0 0-992 16,0 0-3410-16,0 0-1120 16</inkml:trace>
  <inkml:trace contextRef="#ctx0" brushRef="#br0" timeOffset="75159.123">20346 6224 18552 0,'0'0'368'15,"22"0"-368"-15,0-21 192 16,1-2-160-16,21 23 80 15,-1-21 256-15,24-2-127 16,-1-21 223-16,0 22-32 0,23 0-96 16,-23 0 0-16,22 0-272 15,-22 0 96-15,1 0-128 0,-24 0-32 16,24 0 193-16,-46-1 191 15,2 23 480-15,-1-21-208 16,0 21-432-16,0 0-111 16,-22 0-177-16,0 0-1 0,22 0-207 15,-22 0-1216-15,22 0-1057 16,-22 0-1809-16,22 0-4370 15</inkml:trace>
  <inkml:trace contextRef="#ctx0" brushRef="#br0" timeOffset="75604.124">21185 5717 13510 0,'21'0'1056'0,"-21"-22"-319"16,23 22-433-16,-23 0-208 0,22 0 16 15,-22 0-240-15,22 0 240 16,-22 0-112-16,0 0 16 16,0 0 320-16,22 0 336 15,-22 22 385-15,0 0-97 16,0 23-224-16,22-24-15 0,-22 23-369 15,22 0-144-15,-22 1-192 16,22-23-112-16,-22 22-32 0,0 0-1137 16,0-22-992-16,0 0-1744 15,0 0-2595-15</inkml:trace>
  <inkml:trace contextRef="#ctx0" brushRef="#br0" timeOffset="76474.125">20346 9778 20713 0,'0'0'560'0,"22"0"-512"15,0-22 0-15,1 0 0 16,-2 0-80-16,23 0 112 15,1 0-96-15,-1-22 32 16,22 21 96-16,-22 2-16 16,23-23 257-16,-2 21-273 0,1-21-144 15,-21 22-48-15,21 0-465 0,-44 0-95 16,21 0-32-16,-43 22-241 15,24-22-271-15,-24 22-65 16,0 0-352-16,-24-22 913 16,24 22 560-16,-21 0 192 15,-1 0 0-15,0 0 96 0,0 0 800 16,0-22 945-16,22 22-112 15,-22 0-352-15,22 0-609 16,0 0-432-16,0 22-176 0,0-22 225 16,0 22-65-16,22-22-160 15,0 22 0-15,0 0-96 16,0 0-64-16,0 0-16 0,-1 0-32 15,3 1-48-15,-24-2-160 16,22 2 48-16,-22-2-128 16,-22 2-545-16,-2-2-1120 15,24 2-2417-15,-43-1-5330 0,21-22 5714 16</inkml:trace>
  <inkml:trace contextRef="#ctx0" brushRef="#br0" timeOffset="78329.128">20544 10816 13942 0,'0'0'896'16,"0"0"-63"-16,-21 0-289 0,21 23 64 15,0-2-80-15,0 23 129 16,-23 1 175-16,23-1-256 0,0 44 113 16,0-22-369-16,0 1-272 15,0-2-48-15,0 2-96 16,0-23-80-16,0 0-64 15,0-22 160-15,0-22 112 0,0 0-192 16,-22 0-33-16,22-22 161 16,-21-22 80-16,21 0 65 15,-23-23-97-15,23 2 0 0,-21-2 32 16,21 1-64-16,0-22 160 15,0 44 320-15,0-1 320 16,0 23-320-16,0 22-304 0,21 0 65 16,-21 22 143-16,23 0-32 15,-2 23-256-15,24-1-112 16,-24 22 16-16,24-22-16 15,-23 0-112-15,0 1-609 16,0-2-191-16,0-21-112 0,0 0 319 16,-22-22-896-16,0 22-2016 0,-22-22-5123 15</inkml:trace>
  <inkml:trace contextRef="#ctx0" brushRef="#br0" timeOffset="78484.128">20457 11257 15447 0,'0'22'2513'0,"0"-22"-1937"16,0 0-304-16,0 0-240 0,21 0 176 15,24 0-64-15,-1-22-240 16,0 0-592-16,0-22-2417 16,22 0-1618-16,-22 0-2656 0</inkml:trace>
  <inkml:trace contextRef="#ctx0" brushRef="#br0" timeOffset="78649.128">20898 10949 8948 0,'-23'0'7523'0,"2"0"-5106"16,-2 0-752-16,1 22-689 0,1 0-287 15,-2 22-145-15,2-22-352 0,-2 44 0 16,23-22-224-16,0 1 80 15,23-2-64-15,-2 1-96 16,2-22-80-16,20 1-800 16,24-23-785-16,-23 0-736 15,0-23-1841-15,21-43-3810 0</inkml:trace>
  <inkml:trace contextRef="#ctx0" brushRef="#br0" timeOffset="78804.129">21097 10574 17383 0,'-22'-46'2354'0,"-2"46"-930"0,24 0-1136 15,0 46-144-15,0-2-16 16,0 44-48-16,0 0-144 16,24 22-96-16,-2-21-1472 15,-1-23-2162-15,2 22-6675 16</inkml:trace>
  <inkml:trace contextRef="#ctx0" brushRef="#br0" timeOffset="79069.129">21075 10904 17992 0,'22'-44'1408'15,"-22"23"-1216"-15,21 21 337 16,2 0-113-16,0 0-528 16,-2 0 240-16,23 0-240 15,-22 0 48-15,22 0 112 0,-22 0-240 16,0 0 256-16,0 0-144 15,-22 21 16-15,22-21 704 0,-22 22 384 16,-22 22-15-16,22 1-353 16,0-1-288-16,-22 0-288 15,22 0-272-15,22-22-720 16,-22 0-1217-16,22 0-736 15,1-22-2082-15,-23 0-5986 0</inkml:trace>
  <inkml:trace contextRef="#ctx0" brushRef="#br0" timeOffset="80154.13">21427 10662 15126 0,'0'44'465'0,"0"-22"-625"15,0 22 320-15,0-22-1121 16,23 0-768-16,-23 1-336 0,21-2 113 15,-21 1 1087-15,0-22 897 16,0 22 288-16,0-22 2097 16,0 0-176-16,0 0-304 0,23 22-208 15,-23-22-432-15,0 23-465 16,22-1-544-16,-22 0 64 15,21 0-111-15,2 0-306 16,-1 0 194-16,0 0-193 0,0 0 112 16,0 0 0-16,-22-22-112 15,22 0 64-15,0 0-257 0,-22-22 161 16,0 0 112-16,0-22-208 15,0 22 208-15,-22 0-48 16,22-22 16-16,-22 21 64 16,0 1-112-16,0-22 112 0,0 23-32 15,22 21-32-15,-22-23-16 16,22 23-320-16,-23 0-1329 15,23 0-752-15,-21 0-160 16,21 0-256-16,0 0 528 0,0 0-369 16,0 0 1074-16,0 0 1632 15,0 0 0-15,0 0 608 0,0 0 160 16,0-22-688-16,0 22 737 15,0 0 623-15,0 0-1231 16,0-22 95-16,21 22 256 16,-21 0 0-16,0 0 385 15,0 0 159-15,23 0-175 0,-23 0-545 16,22-22-336-16,0 22-32 0,-22 0 96 15,0 0 1313-15,22 0 543 16,-22 0-223-16,0 0-272 16,22 0-369-16,-22 0-175 15,22 0-193-15,-22 22-95 0,22-22-161 16,0 44-288-16,1-21-80 15,-2 20-96-15,-21 1-16 16,23 23-48-16,-23-45-208 16,0 22-464-16,21-22 159 15,-21-22 273-15,0 0-32 0,0 0 224 16,0 0 128-16,0-44 96 0,0 22 32 15,0-22 160-15,23-1-160 16,-23 1-112-16,22 1 64 16,0-2 337-16,-22 23 63 15,22 0-48-15,-22 22-80 16,22 0-64-16,0 0-143 0,-22 0 63 15,22 22-16-15,0 0-96 16,0 23-112-16,0-24-32 0,0 23-64 16,1-22-16-16,-2 1-368 15,2-23-225-15,21 0-399 16,-22 0-337-16,0-23 209 15,0 1 799-15,0-22 385 0,0 23 48 16,-22-24-16-16,0 1-16 16,0 0 32-16,0 0 481 15,0 0 415-15,0 21 97 16,-22 2-1-16,22-2-16 0,-22 23-431 15,0 0-497-15,22 23 32 16,-22-2 48-16,0 23-96 0,-1 0-16 16,2 1-48-16,21 21-80 15,0-21-272-15,21-24-577 16,2 23 417-16,-1-22 272 15,22-22 240-15,-22 23 32 0,22-23 16 16,-22 0 0-16,0 22 64 16,-22-22 96-16,0 22 144 15,0 0-288-15,-22 0-176 0,-22 0-1088 16,22 0-3778-16,-22 0-11734 15</inkml:trace>
  <inkml:trace contextRef="#ctx0" brushRef="#br0" timeOffset="80734.131">21626 9094 18824 0,'-22'-22'1057'16,"0"0"543"-16,0 22-1183 16,-1 0-257-16,23 22-288 0,0 22 240 15,-21 22-80-15,21 1-144 0,0-1 160 16,21 22-241-16,-21 1 49 15,45-45-288-15,-23 0-64 16,0 0 240-16,22-44 160 16,0 0 160-16,-21 0 64 15,21-23-160-15,-23 2 128 0,-21-23-48 16,23 21 0-16,-23-21 96 15,0 0-208-15,0 0 128 16,-23 0-80-16,-21-22-48 0,23 21 160 16,-2 1 416-16,-21 22 673 15,22 0-497-15,0 22-576 16,0 0-160-16,0 22-176 0,22 0-432 15,0 0-1041-15,0 0-800 16,22 1-1489-16,0-23-832 16,22 0-1729-16</inkml:trace>
  <inkml:trace contextRef="#ctx0" brushRef="#br0" timeOffset="81219.132">21825 9072 17848 0,'0'0'3153'16,"-23"-22"-1536"-16,23 22-705 16,0 0-688-16,0 22-160 15,0 22 112-15,0 0-224 16,23 0 64-16,-23 23-128 15,22-23-240-15,0 0-912 0,0 0-865 16,22-22-64-16,-22-22 192 16,0 0-48-16,0-22 592 15,0 0 849-15,-22 0 1040 0,0-22 1777 16,0 0-112-16,0-1-576 15,0 23 272-15,0-22 127 0,0 22 65 16,0 22-544-16,0 0-1185 16,0 0-192-16,0 22 0 15,22 22 0-15,-22 1-160 16,23-1-16-16,21 0-816 15,0 0-1585-15,0-22-497 0,0 0-2224 16,0-22 1392-16,-22 0-304 0,22-22 1105 16,-22-22 5490-16,-22 0 2833 15,0 0-512-15,0-1-1536 16,0-21-1345-16,-22 22-545 15,22-22-767-15,-22-22-193 16,0 44 496-16,22-23 593 0,-22 45-369 16,22 0-223-16,0 0-385 15,-22 22-448-15,22 0-352 16,0 22 304-16,0 22 48 0,0 23-128 15,0-1-176-15,0 22-1025 16,0 0-1248-16,22-22-1377 16,0-21-2273-16,0-1-5074 0</inkml:trace>
  <inkml:trace contextRef="#ctx0" brushRef="#br0" timeOffset="81834.133">22354 9226 11797 0,'-22'-66'2097'0,"0"22"1024"16,22 22-367-16,0-22-690 15,0 22-943-15,0 0-881 0,0 22-128 16,22 0-128-16,0 0-32 15,23 0-96-15,-24 0-1088 16,23 0-1058-16,1 0-751 16,-23 0-1345-16,22-22-592 0,-22 0 800 15,-22 0 2625-15,22 0 3586 16,-22 0 2865-16,0 0-608 15,0 22-176-15,-22-23-1313 16,22 23-1136-16,0-22-816 0,0 22-417 16,0 0-256-16,0 0-272 15,0 0 48-15,0 0 32 0,0 22-32 16,0-22 48-16,0 23 0 15,0-1 16-15,0-22-32 16,0 22 32-16,0-22-32 16,0 22 64-16,0-22 0 15,0 0-16-15,0 0 64 0,0 0 0 16,0 22 112-16,0 0 304 0,0 0 17 15,0 22-241-15,22-22-208 16,-22 22-80-16,0 0-32 16,22 0-96-16,-22-22 16 15,22 1-145-15,-22-1-95 16,0-22 48-16,0 0 96 0,0 0 272 15,0 0-80-15,0-22 0 16,0-1 48-16,0 1-32 16,0 22-16-16,-22-22 48 15,22 0 16-15,0 22 96 0,0 0-80 16,0 0-128-16,0 0 32 0,0 0-16 15,0 22-16-15,0 0-32 16,0-22-368-16,0 22-1025 16,0 1-592-16,0-23-400 15,0 22-432-15,0-22 528 16,0 0 1120-16,0 0 1409 0,0 0 1025 15,0 0 367-15,0 0-719 16,0 0-577-16,22 0-240 0,-22-22-1345 16,22 22-5202-16</inkml:trace>
  <inkml:trace contextRef="#ctx0" brushRef="#br0" timeOffset="82959.134">22663 9138 9604 0,'0'-44'4210'16,"0"22"-1633"-16,0 0-1008 15,0-22-545-15,22 22-736 0,-22-22-176 16,0 0-80-16,21-1-64 15,-21 1 64-15,0 0-48 16,24 22 48-16,-24-22 16 0,20 44 16 16,-20-22 32-16,0 22-63 15,23 0 47-15,0-22 320 16,-23 22-32-16,21 22 112 15,2-22-192-15,0 22-128 16,-2 0-96-16,2 0-64 0,-2 0-16 16,1 22 48-16,-22-22-32 0,0 23 0 15,0-1 64-15,-22 0-32 16,1 0-32-16,-23-22-96 15,21 22-224-15,0-44-144 16,2 22-224-16,21-22-369 16,0 0-335-16,0 0-817 0,21-22 1040 15,2 0 465-15,0-22-449 16,-2 0-143-16,2 22 1376 0,-2 0 1408 15,1 0 817-15,0 0 192 16,-22 22-608-16,22-23-368 16,-22 23-1009-16,0 23 177 15,0-1 47-15,0 0-272 0,22 0-320 16,0 22-144-16,-22-22-64 15,23 0-64-15,21 0-400 16,-44-22-176-16,21 22 111 16,2-22 129-16,-23-22 160 0,0 0 256 15,22 0 80-15,-22 0 80 16,0-22 304-16,0 0-144 0,0 22-160 15,0-23-64-15,0-21-32 16,0 22 64-16,0-22 64 16,0 21 609-16,0 24 223 15,-22-2 65-15,22 2-113 0,0 21-448 16,0 0-336-16,0 0-272 15,0 0 176-15,0 21-32 16,0 23 16-16,0-21-32 0,22 21-32 16,0 0 16-16,0 0 0 15,0-22 0-15,0 22-16 16,0 1-96-16,0-23-160 0,0 0-224 15,-22 22-16-15,22-44 80 16,-22 22 159-16,0-22 65 16,0 22-48-16,0-22-64 15,0 0 240-15,0 0-80 16,0 0-528-16,-22-22-305 0,22 22 161 15,-22-22 656-15,22 0 144 0,-22 0-449 16,22 0-175-16,-22 0 576 16,22-1 96-16,-22 1 48 15,22 0 48-15,0 22 128 16,0 0 224-16,0 0-79 15,-22 0-209-15,22 0-144 0,0 0-16 16,0 0 32-16,0 0 16 16,0 0 32-16,0-22-32 15,22 22-48-15,-22 0 0 0,22-22 0 16,0 0-32-16,-22 0 112 15,22 0-32-15,-22 0 48 16,22 22-16-16,-22-22-80 0,22 0-16 16,-22-1-16-16,22 23-336 15,-22-21-673-15,23-2-1616 16,-23 23-2930-16,21-21-4065 15</inkml:trace>
  <inkml:trace contextRef="#ctx0" brushRef="#br0" timeOffset="83219.135">23612 8124 19849 0,'-22'-23'1968'0,"0"1"-207"0,22 22-960 16,0 22-961-16,0 1 672 15,-22 42-384-15,22 22 208 16,-22 25-112-16,22-1-464 0,0 21 272 15,0 22-672-15,0-21-1729 16,0-1-881-16,0-22-1472 16,0 1-128-16,-22-45 4338 0,22-22 1488 15,0 0 1265-15,-22-44-928 16,22 22-1153-16,0-22-64 15,-23 0-2273-15,23 0-4050 16,0-22 1761-16</inkml:trace>
  <inkml:trace contextRef="#ctx0" brushRef="#br0" timeOffset="83789.136">23700 8410 17752 0,'0'-22'1392'0,"0"22"-95"15,0 0-1153-15,23 0-176 16,-23 22 240-16,21 22-112 0,-21 22-64 16,23 22 128-16,-23 1-256 15,0-1 32-15,0-22-768 0,0 1-769 16,0-23-736-16,0 0 1152 15,0-22 1105-15,0-22 128 16,-23 0-944-16,2 0-289 16,21-22 497-16,-23-22 528 15,23 22 288-15,0-22-128 0,0-23 32 16,0 1-128-16,0 0-112 0,0-23 512 15,23 24 1361-15,-23 21 976 16,21-1-672-16,2 23-1217 16,-2 0-95-16,2 0-273 15,-1 22 80-15,0 0-144 16,0 0-240-16,22 0-64 0,-22 22-80 15,0 0 0-15,-22 0 16 16,23 23-16-16,-23-1 32 16,0 0 16-16,0 22 64 15,-23-22-16-15,1 0-16 0,0 0 16 16,0 0-16-16,0-44-16 15,22 22 96-15,-22-22-96 0,22 0 16 16,0 0-96-16,0 0-64 16,0 0 224-16,22 0-64 15,-22 0-16-15,22 23 64 16,0-23-16-16,0 22-32 0,0-22-48 15,1 22 32-15,-2 0-32 16,-21 0-240-16,22 0-785 0,1 0-671 16,-2-22-1762-16,-21 0-2577 15</inkml:trace>
  <inkml:trace contextRef="#ctx0" brushRef="#br0" timeOffset="84239.136">24119 8741 13526 0,'0'22'1376'0,"0"0"609"15,0 0-704-15,0 0-817 16,0 0-224-16,23 1-288 0,-1-23 80 16,0 0-304-16,22 0-752 15,-22 0-97-15,22-23-432 16,0 1-127-16,1 0 1247 15,-25-22 465-15,4 0 321 16,-3 0 191-16,-21 0 176 0,0 0 833 16,0 0 1072-16,0 0-512 15,0 21-496-15,-21 23-289 0,-3 0-751 16,4 0-529-16,-3 23 64 15,1-2-80-15,-22 23-32 16,22 0-32-16,0 23-112 16,0-23-209-16,22 0-543 0,22-22-176 15,22 0-65-15,0-22-800 16,1 22-576-16,20-22 96 15,-20 0 1072-15,-1-22 1457 16,0 22 1825-16,-44 0 1089 0,22 0-1138 16,-22 0 113-16,-22 0-96 0,22 22-1056 15,-21 0-513-15,-25 23-240 16,25-23-128-16,-2 22-128 15,1-22-881-15,1 0-1824 16,21 0-2065-16,0-22-3730 16</inkml:trace>
  <inkml:trace contextRef="#ctx0" brushRef="#br0" timeOffset="84750.138">24583 8587 21465 0,'0'0'2257'0,"0"0"-944"0,0 0-1201 16,0 21 240-16,0 2-432 15,0 21 176-15,0 22-224 16,0-22-272-16,0-22-769 16,22 22-1136-16,0-21-608 15,1-23 336-15,-2 0-977 0,-21-23-208 16,23 1 3314-16,-1 0 3009 0,-22 0 1137 15,0-22-961-15,0 0-1088 16,0 0-784-16,0-22-545 16,0 22 944-16,0 21 433 15,0 2-48-15,0 21-817 0,0 0-912 16,0 21 256-16,0 23-112 15,0 0 32-15,0 23-80 16,0-1-160-16,0-22-256 16,21 22-1937-16,2-43-352 0,-2-1 608 15,2-22-833-15,-1 0 753 16,22-22 321-16,-22-1 1952 0,-22-21 1921 15,22 0 800-15,0 0-672 16,-22-22-1041-16,0 0-431 16,0-1-401-16,22-21-272 15,-22 22 160-15,23-1 992 0,-23 24 593 16,0 20-80-16,0 1-817 15,21 22-735-15,-21 0-210 16,0 22 97-16,-21 21 129 0,21 24-65 16,0 0-64-16,-23 22-128 15,23-1-241-15,0 0-1968 16,0 0-1584-16,23-44-3107 0</inkml:trace>
  <inkml:trace contextRef="#ctx0" brushRef="#br0" timeOffset="85055.138">25068 8631 12629 0,'23'-88'4370'0,"-23"44"-752"0,0 21-881 16,0 23-1744-16,0-22-577 16,0 22-352-16,0 0-176 15,0 0 144-15,21 22-176 16,-21-22-16-16,0 0-321 15,0 23-239-15,0-23 480 0,0 21 160 16,0-21 192-16,0 23 128 16,-21-2 128-16,-2 23 257 15,2 1-321-15,21-1-160 0,-22 0-16 16,-1 0-192-16,23 0 96 15,0 1-48-15,0-1-80 0,-21 0 96 16,21-22-96-16,-23 0-16 16,1 0-1553-16,0-22-2609 15,-22 0-5426-15</inkml:trace>
  <inkml:trace contextRef="#ctx0" brushRef="#br0" timeOffset="86370.14">21847 5673 17944 0,'0'-45'688'0,"-22"23"465"15,22 0 79-15,0 22-928 16,0 0-96-16,0 0-320 15,0 0 80-15,0 22 160 16,22 22-176-16,-22 1 192 0,0 21-112 16,0 22-80-16,0 1 64 15,22-23-192-15,-22 0 32 16,0-22-336-16,22-22 160 0,-22 1 320 15,0-23-16-15,0-23 64 16,0 23-112-16,0-44-112 16,0 22 304-16,-22-22-48 0,22-22 160 15,0-1-176-15,0 2-144 16,22-2 32-16,-22 1-272 15,22-23 288-15,0 44 160 16,-22 1 496-16,22 23 128 0,-22-2-287 16,22 23-273-16,-22 0-48 15,0 0-64-15,22 0 96 0,0 23 16 16,0 21-48-16,1 0-64 15,-2 0-144-15,2 1 64 16,-2-1-64-16,2 0-64 16,-1 0-80-16,-22-21-304 0,0 21 320 15,0-44 176-15,-22 21 0 16,-1 2 64-16,-21-23-64 15,23 0 48-15,-2 0 0 16,1 0 48-16,0 0 208 0,22 0-16 16,0 0-240-16,0 0 16 15,22 0 16-15,0 0 64 0,1 22 112 16,21-22 176-16,0 22-240 15,-22 0-192-15,22 0 16 16,0 0-112-16,-22 0-480 16,0 0-1185-16,0-22-1072 15,-22 22-2129-15,22-22-4755 0</inkml:trace>
  <inkml:trace contextRef="#ctx0" brushRef="#br0" timeOffset="87910.142">22332 5916 17608 0,'0'0'2753'16,"0"0"-752"-16,-22 0-1441 0,22 22-256 15,0-22 144-15,0 22-528 16,22 0 112-16,-22-22-112 16,22 0-384-16,0 0-929 0,1 0-832 15,21-22-592-15,-23 0 432 16,2 0 1681-16,-23-22 928 0,22 21 1072 15,-22-21 337-15,0 0 80 16,-22 22 256-16,22 0-160 16,-23 0-433-16,2 22-735 15,21 0-401-15,-23 22-208 16,2 0 80-16,-2 23-96 0,23-1-64 15,0 0-16-15,0 0-224 16,0 0-1009-16,44-22-416 0,0 0-320 16,1-22-704-16,-1-22-1025 15,0 0-2128-15,0 0-65 16,-22 0 5491-16,0-22 6082 15,-1 0-1232-15,-21 21-1777 0,0-21 177 16,0 22 351-16,-21 0-464 16,21 0-480-16,0 0-784 15,0 22-721-15,0 0-624 16,0 22 32-16,0 0 0 0,0 22-32 15,0 0-48-15,0 0-32 16,0 0-80-16,21 1-96 0,-21-1-912 16,0-22-1313-16,24 0 1792 15,-24 0 65-15,0 0 64 16,0-22 368-16,-24 0 128 15,24 0 16-15,-21 0 32 0,-1 0 96 16,22 0 32-16,-22 0-144 16,22 0-80-16,0-22-608 0,0 22-961 15,0-22-592-15,22 0 32 16,-22 0 816-16,22 0 865 15,-1-22 480-15,3 21 304 16,-4-21 1937-16,-20 0 817 0,23 0-657 16,-23 22-432-16,0 0-385 15,0 22-511-15,0 0-225 16,0-22-384-16,0 22-335 15,0 0-161-15,0 22 32 16,0 0 32-16,0 0-16 0,0 22-32 16,0 0-113-16,0-21-335 0,23 21-256 15,-23-22-64-15,21 0-449 16,-21 0 176-16,23-22-143 15,0 0-545-15,-2-22 128 16,2 0 1121-16,-23-23 656 16,21 24 961-16,1-23 191 0,-22 0-287 15,22-23-625-15,0 23-144 16,-22-23-64-16,22 1 336 0,-22-1 1377 15,0 23-240-15,22 22-497 16,-22 1-511-16,0 21-305 16,0 0-176-16,0 0-144 15,0 0-80-15,0 0-32 0,0 0 0 16,0 0-16-16,0 21-32 15,0 1 112-15,0 22 64 16,0 0-32-16,23 23-32 16,-23-1-288-16,21 1-529 0,-21 0-735 15,23-23-850-15,-2 0 722 16,-21-23 991-16,0-21 497 0,0 23 224 15,0-23 208-15,0-23-64 16,0 2 16-16,0-2 273 16,0-21 319-16,0 0-272 15,0-22-336-15,23 21-112 0,-23-44-16 16,0 24-48-16,0-24 96 15,0 24 881-15,0 21 864 16,0-1-177-16,0 45-815 0,0 0-721 16,0 0-80-16,0 45 64 15,0-1-32-15,22 21-64 16,0 24-80-16,-22-1-144 0,22 1-929 15,0-23-1904-15,-22 0-65 16,22-22-752-16,0-21 1954 16,-22-23 895-16,0 0 1009 15,0-23 96-15,0 2 576 16,0-2 833-16,0-21-176 0,0 22-209 15,0-22 113-15,22-1-145 0,-22 23-367 16,0 0 15-16,22 0 176 16,-22-1-159-16,22 2-177 15,-22 21-160-15,0-23-80 16,22 23-64-16,1 0 16 15,-2 0 16-15,2 0-111 0,-2-21-129 16,2 21-80-16,-1-23-209 16,0 2-943-16,0 21 127 0,-22-23 817 15,0 23 304-15,0-22 192 16,-22 22 161-16,22 0-17 15,-22 0 64-15,0 22-320 0,-1 1-32 16,2 21-80-16,21 0 32 16,-23 0-64-16,23 22 0 15,-21-21-48-15,21-1-16 16,0 1-384-16,0-24-529 15,0 2-223-15,21-23 752 0,2 21 464 16,-23-21 48-16,21 0 176 0,-21-21 1168 16,0 21 177-16,0 0-192 15,-21 0-465-15,21 0-560 16,-23 0-240-16,23 21-96 15,-21-21-32-15,-2 44-128 16,1-21-1472-16,22-1-3187 0,-22 22-7426 16</inkml:trace>
  <inkml:trace contextRef="#ctx0" brushRef="#br0" timeOffset="91480.147">4744 5364 16631 0,'44'-66'256'0,"0"44"112"16,1-1-272-16,20 1 49 0,24 0 111 15,-1-1-368-15,1-21 272 16,21 23-128-16,0-23 96 16,22 21 224-16,1-21-304 0,-1 22 160 15,23-22-128-15,21 22-160 16,1 0 224-16,-1 0-240 15,1-22 80-15,21 21 48 0,1 1-192 16,0 0 224-16,22 0-112 16,-1 0-48-16,1-22 96 15,22 22-208-15,-1-22 96 16,23 0 48-16,0 0-80 15,-1-22 224-15,24 21-80 0,-23-21 0 16,21 22 64-16,1-22-80 0,0-1 96 16,22 24-64-16,-22-24-16 15,0 1 160-15,0 0-112 16,0 22 208-16,21-23 128 15,1 1 160-15,-22 0-47 0,44 0-129 16,-21-1 16-16,-2-21-96 16,1 21-96-16,0 23-32 15,0-22-128-15,-22 1 48 16,0 20-32-16,0-20-48 0,0 21 80 15,-22-2-48-15,21 2 0 16,-21 0 0-16,0 0-80 0,0 22 64 16,-22-22-64-16,22 21-32 15,-23-21 64-15,-21 23-16 16,-1-2 16-16,-21 1 32 15,0 0-16-15,-1 0 48 16,-21 0-48-16,-1 22 32 0,-43-22 16 16,21 22-32-16,-21-22 64 0,-1 22-48 15,1 0-16-15,-23-22 0 16,22 22-32-16,-22 0 16 15,1 0 0-15,-22 0 0 16,-2 0 0-16,2 22-16 16,-23-22 32-16,-22 0-16 0,1 22-16 15,-23-22 64-15,22 22 33 16,-44 0 479-16,23-22-176 15,-2 22 128-15,0 0-96 16,-21 23-144-16,23-24-127 0,-1 46-17 16,0-23-16-16,0 22 16 15,-22 22 16-15,22 2-96 0,-22 20 16 16,0-1 0-16,0 24 16 15,-22 22-48-15,0-23-32 16,0 23 48-16,0-1-64 16,-1 1 32-16,2-1 16 0,0 1 48 15,-2-23-16-15,0 22 32 16,2-21-16-16,-1 0-64 0,22-1 0 15,-24 23-48-15,3-23 0 16,-1 22 0-16,22 1 16 16,-22 0-64-16,0-1 32 15,22 0-176-15,-22 23 32 0,0-22 240 16,22-1-16-16,0-22 16 15,0 1 32-15,0 0 96 16,0-24 128-16,-22 24 224 16,22 1 81-16,0-26-177 0,0 3-176 15,0 22-96-15,0-22-16 16,0 22-80-16,0-24-80 0,0 24 0 15,0-23 0-15,0 22-16 16,0 1-32-16,0-23-32 16,0 23-80-16,0-23 32 15,22 0 80-15,-22 23 80 16,0-23 0-16,0 0 0 0,22 23-16 15,-22-23 16-15,22 1-16 16,-22-1 16-16,22 23-32 0,-22-23 32 16,22 1-16-16,0-2-32 15,-22-19 32-15,21 19-32 16,-21 2-48-16,0-1-336 15,0 1 208-15,0-1 240 0,0-21-16 16,0 20 80-16,0-20 32 16,0 21 0-16,-21-21-64 15,21-1-64-15,0 0-32 16,0-22 64-16,0 0-48 0,0 1 32 15,-22-1-16-15,22-22 0 0,0 0 16 16,0 0 0-16,-22 0 48 16,22 0-32-16,-22 0-48 15,0-21 32-15,0 0-48 16,0-2 0-16,-22 2-160 15,21-1 32-15,-20 0 96 0,-24 0 48 16,1 0 16-16,0 0 16 16,-23 22-16-16,2-22 0 0,-2-1 32 15,-22 2 0-15,1 21 32 16,-22 0-48-16,22-22 0 15,-23 23-32-15,1-1 32 16,-22 0-112-16,-1 1-112 0,0-1-241 16,1 0 97-16,-23 0 288 15,1 22 80-15,-23-22-48 16,23 22 48-16,-23-22 0 15,0 23 0-15,0-2-16 16,-21-20 48-16,21 21-48 0,-22 0 16 16,23 0 48-16,-23-21 16 0,23 21-96 15,-1 0 32-15,-21-22 0 16,21 22-32-16,-22 1 0 15,22-1 32-15,-21 0 32 16,-1 0 0-16,23-22-32 0,-23 22-16 16,1 1 48-16,-1-1-96 15,0 0 64-15,0 0-112 16,23 1 80-16,-23 21-48 0,1-22 96 15,20 0 32-15,-20 1 160 16,21-2-112-16,-21 2-64 16,21 0-16-16,0-1 32 0,1 1-48 15,-23-2 1-15,22 2-1 16,23-1 0-16,-23 0-16 15,23-22 0-15,-23 23-16 16,23-23 0-16,-1-1 16 16,1 2-17-16,-1-1 34 0,23 22-17 15,-23-22 16-15,22 0 16 0,-21 1-16 16,22-1 96-16,-1 22-64 15,0-22-32-15,23 0-16 16,0 0 0-16,-1-22-32 16,1 22-16-16,22-22-32 15,-23 23 32-15,23-23-81 0,-1 0 97 16,22 0-32-16,-20 0 48 15,-1 0 0-15,21-22-16 16,1 22 32-16,0 0 0 0,-1 0-16 16,23 0 32-16,-22 0-32 15,22-22 32-15,-1 23-16 16,2-2 16-16,-2-21-48 0,1 23 16 15,22-23 16-15,0 0 0 16,-1 0 160-16,1 0-64 16,23-23-96-16,-24 2 0 15,23-2 16-15,0 23 17 0,0-22-17 16,0-22 80-16,0 22-48 0,0 0-16 15,-1-22-32-15,2 0 16 16,-1-23 64-16,22 1-64 16,-23 0 0-16,3 0 80 15,-4-44-64-15,3 21-32 16,-1-43 16-16,-1 21-16 0,-21-21 0 15,21-22-16-15,2 0 48 16,-23-2-64-16,21-20 32 16,-20 20-64-16,20-19 64 0,-21 20-16 15,0-22-16-15,0 1 48 16,-22 0-64-16,22 21 48 15,-23-22-32-15,24 23 48 0,-24-23 0 16,23 23 0-16,0-1-16 16,-22-22 48-16,22 22 0 15,21 2 0-15,-20-2 48 16,-1 22 0-16,-1-21-80 15,23-1 0-15,-22 1 32 0,0-1-128 16,-1 1 112-16,-21-22-48 0,22 21 32 16,0 0-112-16,0 1 16 15,-22-1-96-15,22 0 176 16,21 23-64-16,-21-22 128 15,0 21-32-15,1 0 0 16,-2 1-16-16,24 0-16 0,-23 21 16 16,21-21 0-16,-21 22-16 15,0-23 16-15,21 23-16 16,-21 0 32-16,22-1 64 0,-22 1 0 15,22 0-80-15,0-1 48 16,0 1-80-16,22 0 32 0,-22-1-32 16,22 1 16-16,0-1-16 15,0 0 0-15,0 23-32 16,-22-22 80-16,22 23-48 15,0-3 64-15,0 2-16 16,0-1-48-16,-22 2 64 0,22-2-64 16,0 1 80-16,0 0 0 0,0 0 16 15,0-1 48-15,0 1 144 16,0 22 64-16,0-1-144 15,0 1-64-15,0 0-48 16,0 22-15-16,0-23-49 16,0 23 0-16,0 0 0 0,0 0-16 15,22 0-16-15,-22 0-32 16,0 0 31-16,22 22-15 15,-22 0 16-15,22 0 0 16,-22 0 0-16,0-1 32 0,22 23-32 16,-22-21-16-16,22 21 32 15,0-23-16-15,0 2 32 0,0-2 0 16,0 23-16-16,22-44 16 15,-21 22-32-15,21 0 16 16,0-22 16-16,-1-1-32 16,24 23 32-16,-23-23 0 0,22 1-16 15,1 0 0-15,-1 0-32 16,0 1 16-16,0-1-256 0,23 22-1408 15,-1 0-2498-15,-22 0-5075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2-22T12:31:15.1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5781 3532 17944 0,'0'0'192'0,"23"21"-80"0,-2 2-48 0,2-1 80 0,-1 0-160 15,-1 0 128-15,23 0-112 16,-21 0 0-16,-1-22 160 15,-1 0-80-15,2-22 592 16,-1 0 337-16,0 0-81 0,-22-22-95 16,22-23-257-16,-22 1-208 15,22 0-208-15,-22-1-48 16,0 1 16-16,0 0-64 15,22 1 64-15,0 21 0 0,23-2-80 16,-24 2-16-16,23 0-80 16,1 22 32-16,-23 0-48 0,22 0-96 15,0-1-176-15,-22 2-912 16,22-2-865-16,-22 23-1297 15,1 0-2705-15</inkml:trace>
  <inkml:trace contextRef="#ctx0" brushRef="#br0" timeOffset="1095.001">10151 9447 18584 0,'0'22'176'0,"0"1"-288"16,0-2 304-16,22 2-224 15,-22-2 0-15,22-21 240 16,0 23-272-16,-1-23 224 0,2 21-32 16,-1-21-128-16,0 0 352 15,0 0-159-15,0 0 303 16,0-21 208-16,-22-2-192 0,22 2 353 15,0-2-225-15,-22-21-80 16,23 0-144-16,-2-22-319 16,24 0-1-16,-1-23-160 15,0 1 15-15,0 0-383 0,22 0-848 16,1 22-721-16,-1 21-2113 15,-23-21-4786-15</inkml:trace>
  <inkml:trace contextRef="#ctx0" brushRef="#br0" timeOffset="3310.005">6355 4922 13494 0,'0'0'1809'0,"0"0"-1345"16,0 0 240-16,0 0-208 0,0 0-304 16,0 0-160-16,0 0 128 15,0 0-128-15,22 0 145 0,-22 22 63 16,22 0-128-16,0 0 192 15,0 0-16-15,0-22 128 16,0 0 288-16,0 0 145 0,22-22 31 16,0-22-448-16,1 0-239 15,-1-45-113-15,22 1-80 16,0 0 32-16,0-22-256 15,-22 21-1329-15,1 1-1649 16,-23 0-2416-16,0 21-1890 0,0 23 6164 16,-22 0 575-16</inkml:trace>
  <inkml:trace contextRef="#ctx0" brushRef="#br0" timeOffset="3875.006">5516 6710 16391 0,'0'0'1377'0,"0"0"-1009"16,0 0-336-16,23 0 352 15,-23 0 224-15,21 0-256 16,2 0-95-16,-2 0-65 0,2 0-16 15,-1-22-64-15,-1 0-48 0,24-44-64 16,-2 0 16-16,3-23-160 16,20 1-1185-16,-21-22-2160 15,-2-1-5796-15</inkml:trace>
  <inkml:trace contextRef="#ctx0" brushRef="#br0" timeOffset="4495.007">6796 8101 21769 0,'0'0'401'0,"0"0"-17"15,0 0 80-15,0 0-640 0,0 0 304 16,0 0-208-16,0 0 0 15,22 0 288-15,0-22-160 16,1 0 176-16,21-22-160 0,22-45-144 16,0 1 240-16,22-45-2033 15,23-21-6611-15</inkml:trace>
  <inkml:trace contextRef="#ctx0" brushRef="#br0" timeOffset="7857.015">8804 11257 14774 0,'-21'0'368'0,"21"0"33"0,-23 0-17 16,23 22 32-16,0-22-352 15,0 0 32-15,0 22-16 16,0-22-96-16,0 22 176 0,23-22-48 16,-23 23 32-16,21-1 224 15,1 0-95-15,1 0 95 0,-2-22-96 16,23 0-128-16,-21 0 384 15,21 0 80-15,0-44-127 16,22-1-305-16,-22-21-160 16,23 0 32-16,-24-22-96 0,24 22-1105 15,-23-22-2128-15,0 21-4563 16</inkml:trace>
  <inkml:trace contextRef="#ctx0" brushRef="#br0" timeOffset="9285.018">9599 12781 14310 0,'0'-23'1457'0,"-23"23"-641"15,23 0-48-15,0 0-591 16,0 0-338-16,0 0 482 0,23 23-353 15,-23-1 128-15,0 0 112 16,22 0-368-16,-22-22 304 0,22 22-224 16,-22-22 48-16,22 22 144 15,0-22-256-15,-22-22 416 16,22 0 80-16,22 0-208 15,-21-45 144-15,21 0-320 0,0-21 160 16,-22 24-96-16,22-25-96 16,0 1 160-16,0 21-672 15,0 0-272-15,-22 1-257 16,22 22-1072-16,-21 22-320 0,-1 0-1729 15,0 22-1185-15</inkml:trace>
  <inkml:trace contextRef="#ctx0" brushRef="#br0" timeOffset="10214.021">9445 14039 9604 0,'0'0'1793'0,"0"0"-1233"0,0 0-320 16,0 0-176-16,0 0 528 16,0 0 1-16,0 0-17 15,0 0-32-15,21 0 32 0,-21 22 177 16,23-22-225-16,-23 22-128 15,0-22-192-15,22 22-32 0,-22 0 145 16,21 0-65-16,-21-22-32 16,23 22 240-16,-23-22-288 15,21 0 64-15,2 0 0 16,-1 0 96-16,0-22 17 15,0 0-129-15,22-22-80 0,-22-23-112 16,23 23-16-16,-1-21 16 0,0-2-64 16,-22 1-288-16,22 0-321 15,-22 22-703-15,0 21-1394 16,0 1-1503-16,-22 0-3667 15</inkml:trace>
  <inkml:trace contextRef="#ctx0" brushRef="#br0" timeOffset="11519.023">8937 15650 15222 0,'0'0'1489'0,"-23"0"-592"0,23 23 95 16,0-23-432-16,0 0-176 15,0 0-304-15,0 0-128 16,0 0 417-16,0 0 159 16,23 21 352-16,-23-21-159 0,22 0-465 15,0 22 32-15,0-22-240 16,0 0 32-16,0 0 80 0,22-22-144 15,0-22 160-15,-21 23-160 16,21-46-48-16,-1 1 128 16,2 0-320-16,-1-23-1057 15,0 2-1392-15,0-2-3634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2-22T12:31:51.1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17257 10484 14102 0,'0'-22'352'16,"0"0"-320"-16,-23 1 192 15,23 21-48-15,0 0-112 0,0 0-32 16,0 0-176-16,23 0 176 16,-23 0 0-16,22 43-16 15,-1-21 128-15,-21 45-32 0,23 0-16 16,-2-2 49-16,2 24-49 15,-23 21 160-15,22-21 96 0,0-1-16 16,-22 22-32-16,22-22-336 16,-22 1 128-16,22-23-80 15,0 0-80-15,-22 0 96 16,0 1-80-16,0-23 80 15,0 0-48-15,22-22-528 0,-22 0-1297 16,0 0-2753-16</inkml:trace>
  <inkml:trace contextRef="#ctx0" brushRef="#br0" timeOffset="485">17213 10397 15831 0,'-23'-66'656'16,"23"43"705"-16,0 2-977 15,-22 21 272-15,22-23-576 16,0 23-80-16,0 0 272 0,0 0-608 16,0 0 528-16,0 23-224 15,0-2-48-15,-22 24 368 0,22-1-496 16,-22 21 304-16,-22 1-48 15,22 1-256-15,0-23 400 16,-1 0-448-16,23-21 160 16,0-1 64-16,0 0-528 0,0-22 496 15,0 0-32-15,23-22 32 16,-23 0 256-16,22-1-352 15,0-21 272-15,0 0-96 16,0 0-128-16,0 21 288 0,0-21 192 16,-22 22 464-16,0 22 161 15,22 0-513-15,-22 0-80 0,23 0-224 16,-23 22 209-16,21 22 31 15,24 2-352-15,-24-2 48 16,23 0-240-16,-21 22-64 16,43-22-2418-16,-22-22-3841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2-22T12:32:12.2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15425 3398 16439 0,'0'0'960'0,"0"0"-127"0,0 0-929 15,0 0 224-15,0 0-224 0,0 0 144 16,22 0 48-16,-22 0-144 15,0 23 480-15,22-23 64 16,-22 0 113-16,22 0 79 16,-22 22-288-16,0-22 240 0,22 0-79 15,-22 0-177-15,0 0 176 16,22 0-96-16,-22 0 64 15,22-22-207-15,0 22-209 16,0-23 96-16,1-21-208 0,-2 22 48 16,23 0 80-16,-21-22 48 15,-1 1 48-15,0-23-112 0,0-1-128 16,0-21 96-16,0 21-128 15,-22 1-16-15,22-1 64 16,-22 46-48-16,22-23 64 16,-22 44-48-16,0-23-208 15,0 23-224-15,0-22-833 0,22 22-736 16,-22 0-416-16,22 0-1537 0,-1 22-2065 15,3-22-1184-15</inkml:trace>
  <inkml:trace contextRef="#ctx0" brushRef="#br0" timeOffset="10595.014">15072 5805 18312 0,'0'0'608'0,"0"-21"-752"16,0 21 144-16,-22 0 512 16,22 0-576-16,0 0 224 15,0 0-16-15,0 0-448 16,0 0 384-16,22 0 80 0,-22 21-96 15,22 2 369-15,-22-2-289 16,22 23-192-16,0-21 224 16,0-1-256-16,0 0 64 15,0-22 544-15,-22 22 96 0,22-22 273 16,0-22 191-16,-22 22-207 0,22-22 31 15,1-23-192-15,-23 1-336 16,21 0-127-16,2-22-193 16,-2 0 96-16,2-1-48 15,-1 22-128-15,0 1 96 16,22 0-16-16,-22 0-64 0,0 44 32 15,22-22-64-15,-22 22 32 16,0 0 32-16,1 0-144 0,-23 0 144 16,21 0-48-16,2 0-48 15,-23 0-32-15,21 22-352 16,2-22-145-16,-23 0-255 15,0 23-497-15,0-23-720 0,22 0-576 16,-22 0-1777-16,-22 21-2881 16</inkml:trace>
  <inkml:trace contextRef="#ctx0" brushRef="#br0" timeOffset="14789.024">14101 7217 15319 0,'0'0'896'0,"0"0"-272"16,0 0-400-16,0 0-240 15,0 0-144-15,0 0 224 16,0 23-32-16,0-23-128 0,0 0 192 16,22 0 64-16,-22 21 96 15,22 2 465-15,-22-1-145 0,22 0-384 16,0 0 384-16,0 0-159 15,-22 0-65-15,21 1 32 16,2-23-32-16,0 21 320 0,-23-21 81 16,21 0-81-16,2 0 401 15,-23-21-753-15,21-2 1008 16,1 1-415-16,2-22-481 15,-3 0-128-15,1-23-208 16,22 2-96-16,0-2 32 0,0-21-16 16,0 22-48-16,0 21 16 0,23 1 0 15,-23 0 32-15,22 0-48 16,-22 22-16-16,0 0 80 15,1 0-128-15,-1 0 0 16,-23 22-112-16,2 0-48 16,-1 0-64-16,-22 0-225 0,22 22-415 15,-22-22-449-15,0 0-560 16,22 22-240-16,-22-22-1264 15,0 22-2514-15,0-22-2625 0</inkml:trace>
  <inkml:trace contextRef="#ctx0" brushRef="#br0" timeOffset="18518.03">16771 8719 18584 0,'0'-22'-32'15,"0"22"320"-15,0 0-224 0,0 0-32 16,0 0 128-16,0 0-336 16,0 0 272-16,22 0-80 15,-22 0 32-15,0 22 577 0,22 0-17 16,0 0 208-16,-22 0-336 15,22 0-336-15,1 0 65 16,-2 0-225-16,2-22 256 16,-1 0 80-16,-1 0 192 0,2 0 176 15,-2-22-191-15,2 0 159 16,21-22-32-16,-22 0-288 0,0 0 32 15,0-23-271-15,0-21-1 16,23 22 16-16,-24 0-208 16,24 0 176-16,-24 0-80 15,23 21 64-15,-21 23 48 0,21 1-80 16,-22-2-16-16,0 23 48 15,22-21-112-15,-22 21 112 16,-22 0-80-16,23 0 64 0,-2 0-48 16,-21 0-16-16,23 0 48 15,-1 21-48-15,-22-21 16 16,22 0-16-16,-22 0-32 0,0 0-64 15,0 0-112-15,21 0-81 16,-21 0-111-16,0 0-208 16,0 0-449-16,0 0-1104 15,0 0-928-15,23-21-1777 16,-23 21-4098-16</inkml:trace>
  <inkml:trace contextRef="#ctx0" brushRef="#br0" timeOffset="27907.046">18779 10287 14262 0,'-22'-23'912'16,"22"23"-143"-16,-22 0 559 0,22 0-799 15,0 0 63-15,0 0-240 16,0 0-256-16,0 0 208 15,0 0-352-15,0 0 96 16,0 0 48-16,0 0 80 0,0 23 513 16,22-2-209-16,0 2 0 15,-22 21-240-15,22-22-272 0,22 0 192 16,-21 21-160-16,-2-43 16 15,24 22 48-15,-23-22-96 16,22 0 545-16,-22-22 223 16,22 0-288-16,-22-21-112 0,22-1 0 15,-22-22 209-15,23-1-129 16,-1 1-256-16,0-23 16 15,-22 0-64-15,21 24 128 0,1-2 0 16,23 23-80-16,-23 0 48 16,0 0-128-16,1 22 33 15,-1 0-65-15,-22 0-16 0,22 22 32 16,-22-22-96-16,1 22 64 15,-2 0-64-15,1 0 48 16,0 0 0-16,0 0-96 16,1 0-48-16,-23 0-97 15,21 0-239-15,2 0-288 0,-23 0-177 16,22 0-463-16,-22 0-705 0,22 0-1057 15,-22 0-1872-15,0-23-2113 16,22 23 4338-16</inkml:trace>
  <inkml:trace contextRef="#ctx0" brushRef="#br0" timeOffset="34889.056">15624 9867 18888 0,'-23'-23'192'0,"23"23"529"0,0 0-241 15,0 0-336-15,0 0-320 16,0 23 80-16,0-2 240 16,23 2-208-16,-2-2 64 15,-21 2 16-15,23-2-144 0,-2 2 192 16,24-23-96-16,-23 0 352 15,0-23 224-15,22-21-80 0,-22 0-112 16,22 0-159-16,-22 0 31 16,-1-22 144-16,25 22-208 15,-25-22-32-15,-21 22-128 16,23 0 0-16,0 21 16 0,-2 2-656 15,2 21-1217-15,-2 0-2081 16,1-23-5538-16</inkml:trace>
  <inkml:trace contextRef="#ctx0" brushRef="#br0" timeOffset="35309.057">16969 9668 18200 0,'0'0'1376'0,"-21"-22"-95"15,21 22-513-15,0 0-560 0,0 0-208 16,0 0 49-16,0 0 287 0,0 0 192 16,0 0 16-16,21 22-128 15,-21-22 209-15,0 0-65 16,23 0-96-16,-2 0-160 15,2-22-112-15,21 0-112 16,0-22-48-16,22-23-64 0,23 1-160 16,-1 0-960-16,0-22-1505 15,1 21-3202-15</inkml:trace>
  <inkml:trace contextRef="#ctx0" brushRef="#br0" timeOffset="39324.062">15116 11456 18968 0,'0'-22'320'0,"0"22"-400"0,0 0 160 15,0 0-128-15,0 22 80 0,22-22 96 16,-22 22-96-16,22-22 273 16,0 22 15-16,0 0 672 15,0 0-400-15,0 1-367 16,0-1 175-16,1 0-128 0,-2-22 144 15,-21 0 208-15,23 0 225 16,-2-22 223-16,-21 0-368 16,23-1-335-16,-1-21-81 15,0 0-224-15,0 0 16 0,0 0-64 16,0-23-32-16,0 1 64 15,22 22-96-15,0-22 64 0,0 44-32 16,0 0 0-16,-21 0-96 16,21 0-144-16,-22 22-112 15,0 0-401-15,22-22-383 16,-22 22-753-16,0 0-1169 15,0 0-2496-15,23 0-5747 0</inkml:trace>
  <inkml:trace contextRef="#ctx0" brushRef="#br0" timeOffset="51838.085">16771 11875 16487 0,'22'-43'432'0,"-22"43"241"0,0-23-417 16,0 23 144-16,0-22-320 0,0 22-96 16,0 0 240-16,0 0-432 15,0 0 320-15,0 0-64 16,0 0-48-16,0 22 352 15,22-22-304-15,-22 23 48 16,22-23 48-16,-22 21-144 0,0-21 512 16,22-21 113-16,1-2-17 15,-2-21-336-15,24-22-320 16,-24-22 240-16,23 21-240 15,1-21 16-15,-1 22-816 0,-22-1-705 16,22 1-944-16,1 44-1345 0,-24 1-4386 16</inkml:trace>
  <inkml:trace contextRef="#ctx0" brushRef="#br0" timeOffset="52173.085">17764 11699 18584 0,'0'22'128'0,"23"0"192"15,-23 0 96-15,0-22-79 0,21 22 95 16,-21-22-112-16,22 22 128 15,-22-22-16-15,22 0 289 16,1-22 127-16,21-22-656 16,0-23 0-16,22 2-192 0,0-24-160 15,45-21-2577-15,-23-1-5795 16</inkml:trace>
  <inkml:trace contextRef="#ctx0" brushRef="#br0" timeOffset="55211.09">13659 13023 14774 0,'0'0'1297'16,"0"0"-17"-16,-21 0-719 15,21 0-497-15,0 0-64 16,21 0-16-16,-21 0 80 15,0 23-64-15,23-23 112 0,-2 22 144 16,-21-22 64-16,23 22 64 0,-1-22-32 16,-1 0 113-16,-21 22-1 15,23-22 0-15,-23 0 96 16,22 0-144-16,-22 0 17 15,22 0 15-15,-22 0-128 16,22 0-32-16,0-22-128 0,0 22 48 16,0-22 96-16,0 0-79 15,22-1-81-15,-21 2-112 0,21-23 0 16,-22 21-16-16,22-21 0 15,0 0-16-15,-22 22 0 16,21-22-192-16,3 21-593 16,-25 1-687-16,23 0-481 0,-22-1-496 15,2 2-1425-15,-3 21-2401 16</inkml:trace>
  <inkml:trace contextRef="#ctx0" brushRef="#br0" timeOffset="61202.101">15866 15430 16615 0,'0'0'176'0,"0"0"-16"15,0 0-192-15,0 22 32 16,0-22 160-16,0 21 112 16,22-21 209-16,-22 23 15 15,0-1-176-15,22-22 80 16,-22 22-144-16,21-22 161 0,-21 0-81 15,24 0 128-15,-24 0 160 0,22 0-96 16,-1 0 145-16,2-22-113 16,0 0 112-16,-2-1-191 15,2-20-129-15,20-1 0 16,1-1-112-16,1-21-112 0,-2 22 0 15,1-22-192-15,0 22 112 16,23 0 16-16,-23 21-128 16,-22-21 112-16,22 44-160 15,-21-23-112-15,20 23-128 0,-43 0-433 16,23 0 577-16,-2 0-416 15,-21 0-272-15,23 23-257 0,-2-23-464 16,-21 23-560-16,23-23-1520 16,-1 21-2290-16,0-21-400 15</inkml:trace>
  <inkml:trace contextRef="#ctx0" brushRef="#br0" timeOffset="76482.124">16551 17062 18296 0,'-23'23'640'16,"23"-23"-128"-16,0 0-720 0,0-23 128 15,0 23 689-15,23 0-321 0,-2-21 336 16,1-2-272-16,22-21-48 16,0 22 176-16,23-22-512 15,-23 1 113-15,22 21 63 16,1-23-304-16,-1 1 320 15,-22 21-240-15,0 2-145 0,0-2 225 16,-22 2-208-16,0 21 176 16,0-23-240-16,-22 23-576 15,0 0-145-15,0 0-607 0,0 0-866 16,0 0-3760-16</inkml:trace>
  <inkml:trace contextRef="#ctx0" brushRef="#br0" timeOffset="76992.125">17676 16202 19656 0,'-44'0'1633'0,"44"0"-1473"0,0 0-192 15,0 0-96-15,0 22-112 16,0-22 704-16,21 44-240 16,-21 0 417-16,23 0-337 15,-2 23-368-15,2-23 144 0,0 0-96 16,-23 0-16-16,21 0 64 15,2-21-993-15,-2-2-543 16,-21 2-1025-16,0-23-3026 0,0 0-6434 16</inkml:trace>
  <inkml:trace contextRef="#ctx0" brushRef="#br0" timeOffset="77307.125">17565 16246 19240 0,'-21'0'-192'0,"21"0"-592"0,21-22 752 16,2 22 416-16,-1-22 192 16,0 22-368-16,22-22 113 15,-23 22 111-15,25 0-32 16,-2 22-112-16,-23 0-144 0,23 0 96 15,-21 0 32-15,21 22 64 16,-22-22 209-16,-22 23-129 16,22-1 160-16,-22 0-112 15,-22 0-288-15,22 0-47 0,-22 0-113 16,-1-21 32-16,2 21-481 15,-2-23-895-15,1-21-897 0,0 23-1537 16,22-46-6931-16</inkml:trace>
  <inkml:trace contextRef="#ctx0" brushRef="#br0" timeOffset="77708.126">18073 16048 24491 0,'-22'22'464'0,"0"-22"-368"15,22 22-368-15,0 0 352 0,22 0-48 16,-22 22-80-16,22 0 208 16,0 0-288-16,0 0 240 15,0 0-96-15,-22 1-144 16,22-23 240-16,-22 22-288 15,0-44-641-15,0 22-287 0,0-22-65 16,0 0-95-16,-22 0-449 0,0-22 240 16,22-22 945-16,-22 0-864 15,0-23-1666-15,22-21 1185 16,-22 22 5347-16,22 0-17 15,0 22-1360-15,0 22 224 16,0 0-384-16,22 22-704 0,-22 0-337 16,22-23-111-16,0 46 15 15,0-23-304-15,0 44-336 16,0-22-128-16,1 22-32 15,21 0-16-15,-22 0-32 0,22 0-1152 16,-22 0-1585-16,-22-22-2354 0,22 0-6274 16</inkml:trace>
  <inkml:trace contextRef="#ctx0" brushRef="#br0" timeOffset="77858.126">18139 16246 25419 0,'0'0'16'0,"22"0"-336"15,0-22 544-15,22 22-128 16,1-22-1472-16,-1 0-946 0,-22 0-2256 16,22 0-7555-16</inkml:trace>
  <inkml:trace contextRef="#ctx0" brushRef="#br0" timeOffset="78509.128">18448 15915 20217 0,'0'0'688'16,"-22"0"-736"-16,22 0 16 0,0 0 288 16,0 0 673-16,0-22-177 15,22 22-64-15,-22 0 209 16,0 0-625-16,0 0-32 15,0 0-208-15,0 0-32 16,0 0 288-16,0 0-192 0,0 0 160 16,0 0-128-16,0 0-208 0,0-22 240 15,0 22-192-15,0 0 144 16,0 0 112-16,0 0-272 15,-22 0 80-15,22 22-96 16,0 0 128-16,0 22 161 16,-22 23-81-16,22-1 144 0,0 0-160 15,0-22-80-15,0 22 48 16,22-44-160-16,0 22 64 15,0-22 16-15,22 1-96 0,-21-23 112 16,-2 0-32-16,2 0 32 16,21-23-80-16,-22 1 48 15,0 0-96-15,-22 0-160 0,22-22 192 16,-22 22-80-16,0-22-65 15,0 22 49-15,0-22 144 16,-22 22 16-16,0 0 96 16,0 22 112-16,0 0 113 0,0 0-1 15,-22 0 32-15,44 0-16 16,-23 22-352-16,23-22 48 0,0 22-80 15,0-22-48-15,0 0 80 16,0 0 0-16,23 22 112 16,-2-22-32-16,2 0 64 15,-1 0 0-15,0 0-48 0,0 22 48 16,0-22-32-16,0 22 0 15,0 0 32-15,0 0 1 16,0 0-49-16,-22 0-16 0,22 0-48 16,-22 0-48-16,0 0 32 15,22-22-1009-15,-22 22-2545 16,0-22-4337-16</inkml:trace>
  <inkml:trace contextRef="#ctx0" brushRef="#br0" timeOffset="79509.13">19309 16048 16647 0,'0'-44'432'16,"-22"44"-80"-16,22-23 737 15,0 1-1-15,-22 22-511 0,22-22-369 16,0 22 480-16,-22-22-144 0,22 22-207 16,-23 0-33-16,2-22-320 15,-2 22 176-15,1 0 48 16,0 0-208-16,0 22 240 15,0-22 128-15,0 44-32 16,0-22-144-16,0 23-128 0,22 21 225 16,0-22-225-16,0 0-48 15,22 0 64-15,22-22-112 16,-22-22 80-16,22 22-32 15,1-22-80-15,-1-22-257 0,-22 0-447 16,0 0-224-16,0 0 415 16,-22 0 465-16,0-22 80 0,0 0-64 15,0 0 144-15,-22 22 96 16,0-1 1153-16,22 1 320 15,-22 0-257-15,22 22-287 16,-23 0-529-16,23 22-432 0,0 0 208 16,23 1-48-16,-23 21-112 15,22-22-96-15,0 0-48 0,0 0 49 16,21 0-81-16,-20-22-17 15,-2 0-447-15,2-22-720 16,0 0-33-16,-2 0 593 16,-21 0-401-16,22-22 273 0,-22-1 752 15,0 23 96-15,0-22 977 16,0 44 783-16,0-22-191 15,-22 22-672-15,22 0-657 16,0 0-288-16,0 22 48 0,0 0 384 16,22 0-192-16,-22 0-208 15,22 0-32-15,1 1-32 0,-2-1-48 16,2 0-608-16,21-22-769 15,-44 0-688-15,22-22-288 16,0 0 688-16,-22-23-1072 16,0 23 32-16,0-22 1392 15,0-22 1489-15,0 44 1521 0,0-22 1456 16,-22 21 913-16,22 1-1184 15,0 22-946-15,0 0-831 0,0 0-369 16,-22 0-448-16,22 0-192 16,0 0-64-16,22 45 144 15,-22-23-32-15,0 22-48 16,22 0-32-16,0 0-16 0,0-22-16 15,0 0-48-15,22 0-448 16,-22-22-560-16,0 0-881 16,0 0-993-16,1-22-1728 15,-2 0-2801-15</inkml:trace>
  <inkml:trace contextRef="#ctx0" brushRef="#br0" timeOffset="79769.13">19751 15319 17159 0,'0'0'961'15,"0"0"-641"-15,0 0-416 16,0 0 864-16,0 22 529 15,21 0 95-15,-21 23-63 0,22 20-449 16,-22 2-431-16,22-1-193 16,0 1-160-16,1-24-144 15,-2 24 128-15,2-23-272 16,-1-22-1729-16,0 22-1905 15,-22-22-2913-15</inkml:trace>
  <inkml:trace contextRef="#ctx0" brushRef="#br0" timeOffset="80174.131">19794 15673 23914 0,'0'0'225'0,"22"-23"63"15,0 23 336-15,1-21 176 0,21-2-1056 16,0 23 368-16,-22-22 80 15,22 0-496-15,-22 22 672 16,0 0-528-16,-22 0 144 0,0 0 304 16,23 0-400-16,-23 22 913 15,0 0-161-15,0 1-528 16,0-2 304-16,-23 23-512 15,23-22 224-15,0 0-48 16,23 1-272-16,-23-1 416 0,21 0-368 16,-21-22 112-16,22 0 144 0,0 0-448 15,-22-22 320-15,22 0-256 16,-22-1 128-16,23-21 240 15,-23 0-368-15,-23 0 240 16,1 22 96-16,0-22 224 16,0 22 336-16,1 0-127 0,-2 22-49 15,23 0-320-15,0 0-288 16,0 0-529-16,0 22-1792 15,0 0-3810-15</inkml:trace>
  <inkml:trace contextRef="#ctx0" brushRef="#br0" timeOffset="81324.132">20213 15496 25803 0,'-21'0'1521'0,"21"-23"-1841"16,0 23 704-16,21 0-224 0,-21 0-144 15,23 0 320-15,-1 23-416 16,-22-23 368-16,22 22-144 16,0 0-192-16,-22 0 337 15,22 22-434-15,-22-21 193 0,22-23 65 16,-22 21-209-16,0 2 256 15,0-23-288-15,0 0-129 16,0 0 65-16,0 0-208 0,0-23-256 16,0 2 192-16,22-24 272 15,-22 1 208-15,22 0-96 16,1 0 336-16,-23 0 368 0,21 22 96 15,-21 22 33-15,23 0-417 16,-23 0-128-16,0 0-64 16,21 0-96-16,-21 22 144 15,22 22-240-15,1-23 64 16,-2 24 0-16,2-23-432 0,-1-22-465 15,0 0-431-15,-22 0 207 0,22 0 193 16,-22-22 31-16,22-23 337 16,0 24 224-16,-22-23 432 15,22-1 705-15,-22 23 639 16,0 22 113-16,22-22-208 15,-22 22-641-15,0 0-400 0,0 0-352 16,0 0 144-16,23 0-16 16,-23 22-96-16,21 0 64 15,-21 1-16-15,23-1-80 0,-2 0 32 16,1-22-624-16,1 22-369 15,-2-22-31-15,-21-22 176 16,0 22 239-16,23-22 97 0,-23-23 448 16,0 23 384-16,0 0 609 15,0 22 255-15,-23-21-47 16,23 21-513-16,0 0-272 15,0 0-272-15,0 0-176 0,0 0 64 16,0 21 32-16,0 1-16 0,0 0 0 16,23 1 16-16,-1-23-176 15,-22 22-624-15,22-22 31 16,-22 0 129-16,22-22 64 15,-22-1 159-15,22 1 401 16,-22-21 96-16,0-1 33 0,0-1 127 16,0-21 16-16,0 21 368 15,0 1 417-15,0 0-161 16,0 21-176-16,-22 2-175 15,22 21-209-15,0 0-224 0,0 0-208 16,22 0 0-16,-22 44 144 16,0 0-48-16,0 0-32 0,0 23 0 15,22-1-897-15,-22-22-592 16,22 0-624-16,-22-22-816 15,0 0-1377-15,0-22-288 16,0-22-2561-16,0 0 3121 16,0-22 8164-16,0 0 1200 0,0 0-1504 15,0 0 224-15,0-1-193 0,0 24-1279 16,0-2-898-16,21 2-671 15,-21-2-417-15,0 23-288 16,24 0-96-16,-24 0-16 16,22 0-48-16,-1 0-64 0,-21 23-32 15,23-2-16-15,0 2 0 16,-2-2 16-16,-21 2 0 15,21-1-16-15,2 0 48 16,-23 0-64-16,0 0 0 0,0 0 16 16,0-22-48-16,0 0 16 15,0 0 32-15,0 0-96 0,-23 0-32 16,2-22 112-16,21 22 0 15,-21-44 64-15,-2 22-16 16,23 0-32-16,-23-22-16 16,23 21-288-16,0 2-208 15,23-2-769-15,-23 0-1168 0,44 23-1457 16,-23 0-2737-16</inkml:trace>
  <inkml:trace contextRef="#ctx0" brushRef="#br0" timeOffset="82424.134">21537 14943 25995 0,'0'-21'1585'0,"0"21"64"15,-21 0-1105-15,21 0-480 16,0 0 16-16,0 0-176 16,-22 21 80-16,-1-21 32 15,2 44-144-15,-2-21-80 0,2 0-464 16,21 21-529-16,0-23-79 15,0-21 63-15,21 23 128 0,2-23 433 16,-2 0 240-16,2-23 336 16,20 23 96-16,-20-44 128 15,-1 23 736-15,0-2 273 16,-22 0 112-16,0-21 303 0,0 44-511 15,0-21-257-15,0 21-448 16,0 0-144-16,0 0-144 0,-22 0-176 16,22 21 128-16,-22 2-48 15,22-2-80-15,0 25-352 16,22-25-672-16,-22 2-673 15,44-2 32-15,-22-21-320 0,0 0-224 16,22-21 976-16,-21-2 1025 16,-2 2 976-16,-21-25 945 15,23 2 352-15,-23 0-304 16,0-22-625-16,0-1-383 15,0 24 575-15,-23-22 49 0,23 21-465 16,0 21-320-16,0 23-112 0,0-23-191 16,0 23-225-16,0 23 32 15,-21 0 0-15,21 21-49 16,0 21 81-16,-23-22-96 15,23 24-48-15,23-1-368 16,-2-22-144-16,2 0 96 0,-2-21-49 16,2 0-159-16,-1-23 112 15,0 0 608-15,0-23 32 0,0 0 96 16,0 2 320-16,0-23 16 15,-22-1-96-15,22-21-80 16,0 0-80-16,0-21-111 16,0 20 63-16,1 0 192 0,-23 23 304 15,21 22 0-15,-21 0-368 16,0 0-128-16,0 22-128 15,0 0-160-15,0 22 48 16,0 0 96-16,0 22-16 0,0 22 0 16,0 1 0-16,0 0-512 0,0-24-176 15,23 23-177-15,-2-22 97 16,-21-22 176-16,23-22 223 15,-1 0 241-15,0 0 272 16,-22 0-64-16,22-44 49 16,0 22 191-16,0-23 32 0,0 2-32 15,-22 22 32-15,0-2 576 16,0 2-191-16,0-2-241 15,0 23-352-15,0 0-352 0,0 23 240 16,0 21-48-16,0-23 112 16,-22 22-176-16,22 2-416 15,0-23-81-15,22 0 97 0,-22 0 16 16,22 0 320-16,0-22 240 15,0-22 48-15,0 22 176 16,1-22 256-16,-2 22 129 16,-21-22-49-16,23 22-128 15,-23 0-192-15,21 22-176 0,2 0 96 16,-1 0 1-16,0 22-81 0,0 23-48 15,-22 0-112-15,0-1 32 16,0 0 0-16,0 0-80 16,0-22-64-16,-22 0-97 15,22-44-447-15,-22 0-480 0,0 0 271 16,-1-22 209-16,23-21 160 15,0-1 384-15,0-23 48 16,23-22 48-16,-1 24 288 0,22 19 432 16,-22 2-144-16,22 23-352 15,-22-2-176-15,22 1-112 16,1 22-1937-16,-25 22-4642 0</inkml:trace>
  <inkml:trace contextRef="#ctx0" brushRef="#br0" timeOffset="83387.136">17168 17792 19400 0,'-22'0'529'0,"22"0"-273"16,0 0 480-16,0 0-224 15,0 0-176-15,0 0-143 0,0 0 415 16,0 0 736-16,0 0-511 15,22-23-177-15,23 2-160 16,-1-2-256-16,-1-21-47 0,24 0-225 16,-23 21 48-16,0 2 48 15,0-1-112-15,-22 0 96 16,1 0-48-16,-2 22 0 0,-21 0 64 15,0 0-80-15,0 0 176 16,0 0 560-16,0 0 128 16,0 0-335-16,0 0-257 15,0 0-128-15,0 0-96 16,0 0 0-16,0 0-16 0,0 0-64 15,0 0-80-15,0 0-993 0,0 0-1760 16,0 0-4098-16,0 0-6387 16</inkml:trace>
  <inkml:trace contextRef="#ctx0" brushRef="#br0" timeOffset="85840.141">18095 17373 12997 0,'-22'0'1137'0,"22"0"-1025"0,0-23 32 16,0 23 80-16,-22-21 961 15,22-2-49-15,0 23-271 16,0-22 143-16,0 22-352 15,0-22-63-15,0 22-353 0,22 0-192 16,-22 0 128-16,0 0-16 16,0 22 656-16,22 0 33 15,0 22-369-15,-22 23-208 0,22-23-288 16,0 0 96-16,0 0-48 15,1-22-112-15,-23 0 128 16,21-1-160-16,-21-21-128 16,0 0-144-16,0 0 464 15,0-21-80-15,-21-1-160 0,21-22-224 16,-23 0-33-16,1-1-95 0,-22 1 448 15,44-21 48-15,-22 20 48 16,0 1 464-16,22-1 353 16,0 45-65-16,0-22-528 15,0 22-208-15,0 22 112 16,22 0 80-16,0 1 65 0,0 21-209 15,0-22-80-15,0 22 0 16,1 0-80-16,21-21 64 0,-22-23-80 16,0 21-113-16,0-21-239 15,-22 0-48-15,22 0 384 16,-22-21 0-16,0-23-672 0,-22 0 207 15,22-1 369-15,-22-22 192 16,22 23 48-16,-22 0 272 16,22 21 641-16,0 2-1 15,0 21-479-15,0 0-385 16,0 0 192-16,22 21 384 0,-22 2-64 15,22 21-368-15,0 0-224 0,22 1-48 16,-22-23-48-16,22 23-304 16,0-24-1409-16,-22 2-1424 15,22-23-2994-15,-21 0-6259 16</inkml:trace>
  <inkml:trace contextRef="#ctx0" brushRef="#br0" timeOffset="86440.141">18669 16997 19112 0,'-22'0'785'0,"0"0"-177"16,22 0-256-16,0 0 272 0,-22 21-448 16,0-21 17-16,22 23 175 15,-23-2-352-15,2 2 224 16,21 21-176-16,0 0 128 15,-23 0 144-15,23 1-224 0,23-23 96 16,-23 23-208-16,21-24-48 16,2 2 128-16,-1-23-192 0,0 0 160 15,0 0-32-15,0 0-80 16,0-23 176-16,-22-21-192 15,22 22 96-15,-22-22 32 16,0 21-96-16,0-21 96 0,-22 22-64 16,22-23 144-16,-22 45 641 15,22 0 79-15,0 0-512 16,0 0-336-16,0 23 48 15,0-1 32-15,0 22-128 0,22-22 112 16,-22 23-160-16,22-45 32 16,0 22-16-16,0-22-32 0,0 0 32 15,0-22-304-15,0-23-176 16,0 23 271-16,-22-22 1 15,0-1 224-15,0 24 64 16,0-23 64-16,0 21 625 16,0 2 271-16,0-2-208 0,0 23-287 15,0 0-337-15,0 0 208 0,23 0 128 16,-23 23-48-16,21-23-80 15,2 21-240-15,-1 2-64 16,0-2-32-16,0 2-16 16,-22-2-32-16,22 2-272 15,-22-23-384-15,0 0-304 0,0 0-369 16,-22 0-1120-16,22 0 128 15,-22-23-1217-15,22 2-144 16,-22-23-1808-16,22 0 2240 0,0-1 3058 16,0 1-1521-16</inkml:trace>
  <inkml:trace contextRef="#ctx0" brushRef="#br0" timeOffset="86595.142">18978 16776 4353 0,'22'-45'9141'0,"-22"45"-5492"15,0-21-1087-15,0 21-337 16,0 0-593-16,0 0-527 16,0 0-849-16,0 0 80 15,0 21 336-15,0 24-351 0,0-1-97 16,22 23-208-16,-22-24-16 15,22 1 0-15,0 0-128 0,0 0-497 16,-22-21-1472-16,22 21-2161 16,-22-44-4210-16</inkml:trace>
  <inkml:trace contextRef="#ctx0" brushRef="#br0" timeOffset="87255.143">19044 16887 22762 0,'0'0'-144'0,"0"0"416"15,0 0-384-15,22 21 336 0,0-21 32 16,0 0-208-16,0 0 272 16,0 0-304-16,0-21-32 15,1 21 208-15,-2-22-368 16,2 0 320-16,-1 22-160 15,-22-23 48-15,0 1 241 0,0 0 15 16,0 22 160-16,0-22-64 0,0-1 96 16,0 23 32-16,0 0-255 15,0-21-1-15,-22 21-192 16,22 0-64-16,0 0 128 15,0 0-208-15,0 0 128 0,0 0-64 16,-23 21-64-16,23-21 144 16,0 23-128-16,-21-1 64 15,21 0 32-15,0 0-112 16,0 1 112-16,0-1-128 15,21 0 48-15,-21-1-16 0,23-21-128 16,-1 22 112-16,0-22-81 0,0 0-127 16,0-22 0-16,22 1-96 15,-23-23 304-15,2 21 32 16,0-21 32-16,-2-1 64 15,-21 1-64-15,22 23 256 16,-22-23 544-16,0 44 49 0,0-23 191 16,0 23-447-16,0 0-337 15,22 23 16-15,-22-23 304 0,0 44-160 16,23-23-304-16,-2 23-16 15,-21-21-80-15,23 21-48 16,-1-22 48-16,-22-22-112 16,0 0-112-16,22 0-160 0,-22 0 176 15,0-22-176-15,0-22-65 16,22 0 81-16,-22-23 176 15,22 23 128-15,0 0 96 16,-22 0 0-16,22 0 0 0,-22 44 32 16,22-22-64-16,-22 22 16 15,0 0-80-15,0 22-1504 0,0 0-3587 16,0 22-9412-16</inkml:trace>
  <inkml:trace contextRef="#ctx0" brushRef="#br0" timeOffset="87745.143">18956 17173 4033 0,'22'-22'5507'15,"-22"22"-3970"-15,0 0-385 16,0 0 193-16,0 0 816 15,0 0-192-15,0 0-577 0,0 0-271 16,0 0-417-16,0 0-160 16,0 0 385-16,0 22 15 15,0 0-191-15,0 23-305 16,-22-23-256-16,22 22-128 0,0 0-128 15,-22-21-192-15,22-2-2193 0,0 2-3778 16</inkml:trace>
  <inkml:trace contextRef="#ctx0" brushRef="#br0" timeOffset="89255.146">18139 18167 4145 0,'-22'0'8340'0,"22"0"-6787"16,0 0 16-16,0 0-49 15,0 0 305-15,0 0-640 16,0 0-785-16,0 0-224 15,0 0 272-15,0 0 401 0,22 0-177 16,-22 0-32-16,22 0 0 16,23 0-223-16,-24-22-49 15,24 0-48-15,21 0-64 16,0-45-64-16,22 23-144 15,1-22-48-15,-1 22 16 0,-22-23-32 16,0 2 32-16,1 42-64 0,-23-21 0 16,-22 22 32-16,0 0-32 15,0 22 80-15,-22 0 0 16,0 0-32-16,0-23-112 15,-22 23 64-15,22 0 32 16,-44 0-80-16,21 0-112 0,-21 23 0 16,22-23-128-16,-22 22 16 15,22-22 256-15,-22 0 64 0,22 22 48 16,0-22-16-16,0 0 176 15,22 0 352-15,-22 0-16 16,22 0-96-16,0 0-416 16,0 0 32-16,22 0 80 0,0 0 33 15,0 0-1-15,0 23-48 16,0-23-48-16,22 0-32 15,-22 0-32-15,0 21 0 16,23-21-16-16,-24 0 16 0,2 23 0 16,-23-23-16-16,22 21 32 15,-22-21-16-15,0 0 16 0,0 23 16 16,0-23-32-16,-22 21-16 15,-1 2-16-15,2-1-48 16,-2 0-432-16,1 0-881 16,22 0-1873-16,-22-22-3249 0</inkml:trace>
  <inkml:trace contextRef="#ctx0" brushRef="#br0" timeOffset="92554.153">19309 17373 14246 0,'0'-23'672'0,"-22"2"-111"0,22 21 303 16,0 0 961-16,-22 0-673 16,22 0-95-16,0 0-737 15,0 21-320-15,0 2 864 16,0 42-351-16,22 2-33 15,-22-1-160-15,22 22-416 0,-22-22 272 16,22-22-224-16,-22 0 16 0,21-21 96 16,-21-1-544-16,23 0-721 15,-23-22-1808-15,0-22-1345 16,0 0-5074-16</inkml:trace>
  <inkml:trace contextRef="#ctx0" brushRef="#br0" timeOffset="92739.153">19220 17373 19016 0,'0'0'961'16,"0"0"-1009"-16,0 0-96 0,23-23 432 16,-1 2 144-16,22-2-80 15,-22 1-128-15,22 0-352 16,0-23 240-16,-21 23-640 15,20 0-1153-15,-21 22-1120 16,1-22-2273-16,-23 22-4435 0</inkml:trace>
  <inkml:trace contextRef="#ctx0" brushRef="#br0" timeOffset="92924.153">19352 17483 17480 0,'0'22'592'0,"0"-22"-384"15,0 0-128-15,0 0 704 16,23 0 465-16,-2 0-673 15,2-22-80-15,0 0-384 16,-2 22-192-16,1-23 208 0,0 2-1296 16,1-2-2146-16,-2 23-3089 15</inkml:trace>
  <inkml:trace contextRef="#ctx0" brushRef="#br0" timeOffset="93059.153">19419 17659 15687 0,'-23'45'608'0,"23"-45"-368"15,23 0 0-15,-23 0 96 16,23 0 449-16,-2 0-481 15,1-23-144-15,23 1-32 0,-24 0-416 16,24-1-2642-16,-23-20-3857 16</inkml:trace>
  <inkml:trace contextRef="#ctx0" brushRef="#br0" timeOffset="93249.154">19618 17373 21273 0,'-22'21'1489'15,"0"-21"-1233"-15,22 23 336 0,0-2 17 16,22 2 111-16,0-1-176 0,0 0-432 15,0 0 64-15,0 0-272 16,22 0 64-16,0-22 64 16,-22 0-496-16,22-22-897 15,-21 22-1728-15,21-22-945 16,-44-22-4050-16</inkml:trace>
  <inkml:trace contextRef="#ctx0" brushRef="#br0" timeOffset="93409.154">19816 17262 21209 0,'-44'22'1265'16,"23"0"223"-16,-2 1-735 15,1-2-177-15,22 23-112 0,-22 0-336 16,22 1 48-16,0-1-272 16,22 0-128-16,-22-22-992 15,22-1-1345-15,22 2-1921 16,-22-23-5651-16</inkml:trace>
  <inkml:trace contextRef="#ctx0" brushRef="#br0" timeOffset="94204.155">19949 17329 20825 0,'-22'21'800'16,"0"2"-768"-16,22-23-16 15,0 0 144-15,22 21 17 0,-22-21 223 16,22 0-144-16,0 0-48 15,0-21-96-15,0-2-128 16,-22 2 80-16,22-2-32 0,-22 1-32 16,0 0 128-16,0 0-64 15,0-1 224-15,0 1 225 16,-22 0 223-16,22 22 96 15,-22 0-384-15,0 0-239 16,22 22-113-16,-22 23-48 0,22-1-16 16,0-22-64-16,0 22 0 0,22 0-80 15,0-21-33-15,0-23-111 16,22 21-480-16,-21-21-417 15,20-21-415-15,1-2-49 16,-21-21 464-16,-2 23 481 16,2-24 288-16,-23 23 272 0,0-23 128 15,0 23 560-15,-23-22 1601 16,23 44-16-16,-21-22-304 15,-2 22-816-15,23 22-577 0,0-22-256 16,0 44-64-16,0-22-64 16,0 1-64-16,23 21-48 0,-2-22-64 15,24-22 0-15,-23 0-128 16,22 0-721-16,-22 0-15 15,22-22-17-15,-21-22-31 16,-2 21 0-16,-21-21 479 16,0 0 401-16,0 21 192 0,-21-21 897 15,21 23 1040-15,-23 21-225 0,23 0-719 16,0 0-449-16,0 0-528 15,0 0-16-15,0 21 48 16,23 23-64-16,-23-21-64 16,21-1-48-16,23 22 0 15,-22-44-112-15,1 22-576 0,21-22-497 16,-22-22-191-16,0 0-465 15,-22 0 352-15,22-23 1025 16,-22 1 528-16,-22 0 16 0,22 0 208 16,-22-22 448-16,0 23 353 15,-1-24 687-15,23 23-191 16,-21 21 224-16,21 2-769 0,0 21-495 15,0 0-449-15,0 21 32 16,0 24 144-16,0 22-112 16,21-2-80-16,-21 1-112 15,23 1-80-15,-1-23-1217 0,0 0-1264 16,0 0-865-16,-22-22-1648 15,22-22-4739-15</inkml:trace>
  <inkml:trace contextRef="#ctx0" brushRef="#br0" timeOffset="95049.156">20633 17062 7235 0,'-22'-65'9620'0,"22"20"-6290"16,-22 23-801-16,22 22-1040 0,0-22-657 15,0 22-512-15,0 0-272 16,22 0 208-16,-22 0-192 16,22 0 0-16,0 0 0 15,0 22-128-15,0-22 192 0,0 0-176 16,-22 0-16-16,23 0 112 15,-23 0-16-15,0 0 321 0,0 0 783 16,0 0-320-16,0 0-175 16,-23 0-273-16,23 0-64 15,0 0-320-15,0 22 48 16,0 0 48-16,0 1-144 15,23-2 80-15,-23-21-96 0,21 23 32 16,2-23 0-16,-2 0-128 0,1 0-32 16,1-23-176-16,-2 2-81 15,-21-2 209-15,0 1-240 16,0 0 96-16,0-21 112 15,0 21 208-15,-21 0 144 16,-2-1-64-16,-20 1 304 0,20 22 144 16,2 0-160-16,21 0-160 15,-23 0-128-15,23 0-64 16,0 22-16-16,0-22-16 15,0 23-32-15,23-23-240 0,-2 0-112 16,23 0-17-16,1-23 1 16,-24 1 304-16,24 22 176 0,-23-22 48 15,0 22 0-15,0 0 32 16,0 0 336-16,-22 0 353 15,0 22-81-15,0 0-128 16,0 1-368-16,0-23-176 0,22 22 32 16,-22 0-112-16,0-22-64 15,0 21-368-15,21-21-96 0,-21-21-65 16,24-1 177-16,-2 0-96 15,-22-23 64-15,21 1 208 16,2 0 127-16,0 0 225 16,-23 21 193-16,21-21 463 0,-21 22 112 15,21 0-191-15,-21 0-33 16,0 22-48-16,0-22 128 15,0 22 33-15,0 0-337 16,0 0-288-16,-21 0-96 0,21 22-48 16,-21 0 32-16,-2-22 32 15,23 22-112-15,-23 0-176 0,23 1-17 16,0-23 97-16,23 0 0 15,0 0 16-15,-2 0 48 16,0 0-48-16,24 0-16 16,-1 0 16-16,-22 21 224 15,0-21 16-15,-22 0 80 0,0 23 288 16,0-2 272-16,0-21-111 15,0 23-145-15,-22-2-64 0,22 2-32 16,-22-1-224-16,0 0-16 16,22-22-80-16,-22 22-80 15,22-22-320-15,0 0-929 0,-22 0-1648 16,22 0-4819-16</inkml:trace>
  <inkml:trace contextRef="#ctx0" brushRef="#br0" timeOffset="95339.157">21582 16136 20073 0,'-22'-22'1905'16,"-1"22"-289"-16,23 22-1696 0,0 0 1425 16,0 44-289-16,0-22-79 15,-21 44-113-15,21 1-656 16,0-1 208-16,-22 1-480 15,22-1-16-15,0 0 240 0,0-21-432 16,0-24-80-16,0 1-1056 16,0-22-1314-16,0 1-1215 15,-23-2-7012-15</inkml:trace>
  <inkml:trace contextRef="#ctx0" brushRef="#br0" timeOffset="95834.157">21847 16356 23034 0,'-45'-44'1825'16,"45"22"-1089"-16,-21 22-592 0,21-22 128 16,0 22 1-16,-23 0 175 0,23 0-48 15,-21 0-416-15,21 22 208 16,-23 22 128-16,1-22-160 15,22 23 16-15,0-1-208 16,0 0 16-16,22 0 80 16,22-22-80-16,-21 22 48 0,-2-21-48 15,24-2 48-15,-23-21 0 16,-22 23-64-16,0-2 128 15,0 2-80-15,0-23 64 0,-22 21 0 16,0 2-64-16,-1-23 16 16,2 22-16-16,-2-22-80 15,2 0-224-15,-2-22-1120 0,23-1-1554 16,0 2-2656-16,23-23-6484 15</inkml:trace>
  <inkml:trace contextRef="#ctx0" brushRef="#br0" timeOffset="96439.158">21979 16379 21898 0,'-22'0'2112'0,"0"0"-1583"16,22 0-289-16,0 22 128 15,0 0-64-15,-22 22 304 0,22 0-383 16,0-22-97-16,0 0-32 15,22 0-192-15,-22 0 208 16,22-22-208-16,-22 0 32 0,22 0 160 16,-22 0-192-16,22-22 240 15,-22 0-224-15,22 0 48 16,-22-22 80-16,0 0-176 0,0 22 288 15,0 0 96-15,0 22 576 16,0 0-64-16,0 0-880 16,0 0 256-16,0 22 1 15,0 22-81-15,22-22 32 16,-22 0-112-16,23 0 0 0,-2 0-16 15,2-22-80-15,-2 0 96 0,-21 0-289 16,23 0-15-16,-1-22 32 16,0 0-128-16,-22-22 336 15,0 22-144-15,0-44 112 16,22 21 32-16,-22 1 0 15,0-22 176-15,0 22 64 0,-22 0 464 16,22 22 32-16,0 22-207 16,0-22-49-16,0 22-224 15,0 0-192-15,0 22 32 0,-22 0-16 16,22 22 64-16,0 0-96 15,0 0 48-15,0 22-48 0,22-21-80 16,-22 21 32-16,22-22-320 16,0-22-241-16,0 22-63 15,-22-44-16-15,22 22-321 16,-22-22 17-16,0 0-1 16,0 0 753-16,0 0-32 0,0 0-1105 15,0-22-720-15,0 0-592 0,0 0-833 16,-22 0-2352-16,22-22 431 15</inkml:trace>
  <inkml:trace contextRef="#ctx0" brushRef="#br0" timeOffset="97509.16">22332 16180 3841 0,'22'-44'945'16,"-22"22"2352"-16,22 0-944 0,-22 0-640 15,0 0 256-15,0 0 288 16,0 22 400-16,-22-22-528 0,22 22-704 15,0 0 32-15,0 0-913 16,0 0-272-16,-22 44 592 16,22 22 33-16,-22 0-193 15,22 22-288-15,-22 0-288 0,22 23-64 16,0-23-32-16,0 23-32 15,0-23 16-15,0 1 32 0,22-24-80 16,-22-21-16-16,0 22 64 16,0-43-160-16,0-2-160 15,0 2-64-15,0-2-208 16,0-21-65-16,-22 0-447 0,22-21-785 15,0-2 608-15,-22-21 161 16,22 0 47-16,0-22-1040 16,0-22-1328-16,0-1-961 15,22 1 2961-15,-22 0 2130 0,22 22 927 16,0 0 369-16,-22 22 160 15,22-1 32-15,0 1-464 0,1 22-352 16,-2-22-305-16,2 22-239 16,-2 0-369-16,2 0-304 15,-1-22-112-15,-22 22-48 16,22 0 0-16,-22 0 64 15,22-22-96-15,-22 21 80 0,0-21 0 16,0 22 144-16,0 0 416 16,0 22-128-16,0-22-319 0,0 22-97 15,0 0 0-15,-22 0-64 16,22 0-112-16,0 0 112 15,0 22 0-15,0 0 32 16,0 0-48-16,0 0-48 0,0 0 64 16,0-22-64-16,0 23-321 15,0-1 97-15,0 0 80 16,0-22 112-16,0 0 64 15,0 22 0-15,0-22-304 0,0 0-272 16,0 0 95-16,0 0 241 16,0 0 176-16,0 0 32 0,0 0 16 15,0 0 48-15,0 0 0 16,0 0 0-16,0 0 0 15,0 0 16-15,0-22 16 16,0 22-16-16,0 0-16 0,0-22-16 16,0 22-16-16,0 0-16 15,0 0 16-15,0-22 48 0,0 22 0 16,0 0-16-16,0 0 48 15,0 0-16-15,0 0 32 16,0-23 16-16,0 23-16 16,0 0 0-16,0 0-64 0,0 0 32 15,0 0 0-15,0 0 16 16,0 0 112-16,0 0 0 15,0 0-31-15,0 0-1 16,0 0 16-16,0 0 96 16,0 0-16-16,0 0-32 0,0 0-128 15,0 0-48-15,0 0-16 0,0 0 16 16,0 0 48-16,0 0 192 15,0 0 160-15,0 0-47 16,0 23-161-16,0-23-80 16,0 22-48-16,0-22 0 15,0 22 32-15,0 0 144 0,0 0 336 16,0 22-64-16,0 0-223 15,0 0 63-15,0 0-112 0,0 0-128 16,0 0-96-16,0 1 0 16,0-23-80-16,22 0-48 15,0 0-849-15,-22-22-2336 0,22 0-4371 16</inkml:trace>
  <inkml:trace contextRef="#ctx0" brushRef="#br0" timeOffset="97889.16">22706 16180 19721 0,'-21'22'176'0,"21"-22"304"16,0 22-496-16,0-22-64 15,0 22 480-15,0-22-496 16,21 0 800-16,-21 22-208 0,24-22-351 15,-4 0 287-15,3 0-480 16,0-22 304-16,-2 22-208 16,2-22-48-16,-23 0 640 0,23 0-272 15,-23-22 225-15,0 22 175 16,-23 22 96-16,23-22 305 15,-23 22-401-15,2 0-320 0,-2 0-191 16,0 22-145-16,3 0 240 16,-4 22-192-16,24 0 16 15,0 0-80-15,0 0-128 16,24 0 128-16,-4-21-176 0,26-1 96 15,-25 0 16-15,25 0-144 16,-25-22 0-16,23 0-640 0,-22-22-689 16,-22 22-848-16,22-22-2097 15,-22 0-7091-15</inkml:trace>
  <inkml:trace contextRef="#ctx0" brushRef="#br0" timeOffset="102943.168">18139 16687 4498 0,'-44'23'3969'16,"22"-23"-3857"-16,0 0-96 0,0 0 0 15,22 0 529-15,0 0 943 16,-23 0 209-16,23 0-368 15,0 0-225-15,0 0-271 16,0 0-145-16,-21 0-208 0,21 0-304 16,0 0-160-16,0 0 224 15,0 0-160-15,0 21 64 16,0-21-47-16,0 0 255 15,0 0-176-15,0 0 496 0,21 0 401 16,24-21-321-16,-1 21-224 16,0-44-208-16,23 21 0 0,21-21-31 15,-22 0-113-15,22 22-16 16,-22-22 0-16,-22 22-128 15,23 0 32-15,-45 0-64 16,0 0 64-16,0 22-32 16,-22 0 112-16,0 0 592 0,0 0-400 15,0 0-496-15,-22 0 32 0,22 22-368 16,-44 0-913-16,22 0-639 15,-23 0-354-15,1 22-1391 16,-22-22-529-16,0 22-1857 16,0 0 3458-16,0-21 3809 15</inkml:trace>
  <inkml:trace contextRef="#ctx0" brushRef="#br0" timeOffset="103203.169">18051 16776 4802 0,'-110'44'7907'15,"88"-21"-6002"-15,-22-23 64 16,21 0-496-16,1 0 127 16,22 0-223-16,0 0-1249 0,22 0 128 15,1-23 193-15,21 1-81 16,0 0 64-16,22-23-240 0,0 24-176 15,0-2 48-15,0 2-112 16,1-2 32-16,-1 2 48 16,0-2-80-16,-22-21 48 15,0 22 32-15,23 22-64 0,-23-22 16 16,-22 0 0-16,22 0 48 15,-44 22-16-15,22-22-64 0,-22 22 112 16,22 0-112-16,-22 0 64 16,0 0-544-16,-22 0-881 15,22 0-1104-15,-22 0-2289 16,0 22-4050-16</inkml:trace>
  <inkml:trace contextRef="#ctx0" brushRef="#br0" timeOffset="103563.169">18029 16843 15559 0,'-23'22'144'0,"23"-22"-400"16,0 0 400-16,0 0 16 15,23-22 1280-15,-1 22-207 0,0-23-177 16,0-21 129-16,44 22-273 16,-21-1-191-16,21-21-193 0,22 0-192 15,-22 0-112-15,22 0-272 16,1 0 112-16,-23 0-32 15,0 22-96-15,0 0 96 16,-22 0-48-16,-21 22 16 0,-2-22 32 16,2 22-128-16,-23 0 96 15,0 0-144-15,0 0 144 16,0 0 32-16,0 0-144 15,0 0-112-15,0 0-576 0,0 0-321 16,-23 0-688-16,23 22-1392 0,0-22-2434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2-22T13:14:22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17058 16930 17480 0,'-22'-22'464'15,"22"1"-576"-15,0 21-289 16,0 0 786-16,0 0-593 0,22 0 208 16,-22 0 624-16,22 21 208 15,-22 1 289-15,22 22-497 16,-22 0-160-16,22 0-192 15,0 23-288-15,-22-23 64 16,22 0 16-16,-22 1-144 0,0-23 64 16,22 23-528-16,-22-24-432 15,0-21-577-15,0 23-1681 16,0-23-2288-16</inkml:trace>
  <inkml:trace contextRef="#ctx0" brushRef="#br0" timeOffset="305">17013 16930 18760 0,'-21'-22'384'16,"42"22"-1072"-16,2-21 832 15,-1-1 224-15,0 22-800 0,22-22 752 16,-22 22-144-16,0 0-32 16,0 22 657-16,22-22-497 15,-21 22-240-15,-1-1 496 0,-1 23-640 16,-21-22 192-16,23 22 272 15,-23 0-320-15,0 0 272 16,0 1-143-16,-23-23-354 16,23 22 402-16,-21-21-241 0,-1 21-112 15,-1-22 320-15,-21 1-737 16,22-23-1119-16,0 21-321 0,0-21-1857 15,0 0-3906-15</inkml:trace>
  <inkml:trace contextRef="#ctx0" brushRef="#br0" timeOffset="525">17411 17062 24091 0,'0'0'-945'0,"0"23"1105"0,22-23-416 15,0 21-576-15,-22 2 383 16,22-1 241-16,-22 0 384 16,0 0-272-16,0 0 144 15,0-22-1040-15,0 23-1985 16,0-1-2546-16,0-22-4962 0</inkml:trace>
  <inkml:trace contextRef="#ctx0" brushRef="#br0" timeOffset="635">17367 16997 18984 0,'0'0'528'0,"22"0"-544"0,0 0-640 16,0 21-3346-16,0-21-6274 16</inkml:trace>
  <inkml:trace contextRef="#ctx0" brushRef="#br0" timeOffset="970.001">17653 16952 23018 0,'0'-22'832'0,"0"22"-447"15,0 0-561-15,0 0 816 0,-21 0-224 16,21 22-480-16,-22-22 576 16,22 22-512-16,-22 22 192 0,22-21-32 15,-23-2-336-15,23 2 352 16,0-23-272-16,23 21 32 15,-23 2 192-15,22-23-272 16,-22 22 272-16,22-22-112 0,-1 22-112 16,-21-22 256-16,0 0-288 15,0 22 208-15,0-22-48 16,0 22 32-16,0-22 433 15,-21 23-433-15,-1-1 32 0,0-22 48 16,-1 0-320-16,2 22-529 16,21-22-1936-16,-23-22-5443 0</inkml:trace>
  <inkml:trace contextRef="#ctx0" brushRef="#br0" timeOffset="1255.001">17764 16710 22250 0,'-21'-23'2129'0,"21"23"-1137"15,0 0-880-15,0 0-608 16,0 0 944-16,0 44 0 16,21 1-176-16,-21-1 1 0,23 23-353 15,-2-2 144-15,1 1-224 0,0-22-1649 16,-22 23-192-16,0-45-768 15,0 22 367-15,0-44-1183 16,0 22-3779-16</inkml:trace>
  <inkml:trace contextRef="#ctx0" brushRef="#br0" timeOffset="1600.002">17808 16974 19064 0,'0'-22'1569'16,"22"0"-1057"-16,0 22 273 16,1 0 607-16,21 0-639 15,-22 0 479-15,0 22 161 16,0-22-1201-16,-1 22 464 0,2 1-512 15,-23 21-240-15,22-23 368 16,-22 2-400-16,0-2 80 16,0-21 304-16,0 23-384 15,-22-23 288-15,-1 22 64 0,23-22-416 16,-21-22 208-16,21 22-192 15,-22-44-192-15,22 0 400 0,0 0-160 16,22-1 144-16,-22 23 112 16,21-21-144-16,2 21 320 15,-1 22 16-15,0-22 49 16,22 22 159-16,-22 22-336 0,0-22-144 15,0 22 48-15,1-1-224 16,-23 1 192-16,21 0-560 16,-21 0-673-16,0 1-816 0,-21-2-2209 15,21-21-4306-15</inkml:trace>
  <inkml:trace contextRef="#ctx0" brushRef="#br0" timeOffset="1750.002">18117 16577 24475 0,'-22'0'1248'0,"22"0"-2160"0,0 0-913 16,0 22-960-16,0 1-1121 0,0-2-2209 16,0-21-3713-16</inkml:trace>
  <inkml:trace contextRef="#ctx0" brushRef="#br0" timeOffset="2085.002">18250 16511 23050 0,'22'22'-400'0,"-22"0"720"15,0 0-368-15,22 23-80 16,-22-1 656-16,0 21-368 16,0-20 320-16,0 22-287 0,22-2-322 15,-22-21 354-15,0 1-498 16,22-24 209-16,-22 2 80 15,22-2-384-15,0-21 448 16,0 23-144-16,0-23 32 0,-22-23 192 16,22 23-272-16,0-21 288 0,0-2 257 15,-22 23 559-15,0-21-272 16,0-2-432-16,0-21 577 15,-22 22-353-15,0 1 48 16,0-1 97-16,0 0-289 16,0 22-272-16,22 0-128 0,-22 0-833 15,22 0-463-15,0 22-1121 16,0 0-2738-16,22-1-8515 15</inkml:trace>
  <inkml:trace contextRef="#ctx0" brushRef="#br0" timeOffset="2605.003">18492 16798 24075 0,'-22'-22'1952'0,"22"22"-1439"15,0 0-481-15,0 0-96 0,0 0 352 16,0 22 224-16,0 0-64 0,22 1-128 15,0 21-352-15,1-23 112 16,-2 1-48-16,2 0-192 16,-1 0 160-16,-22-22-224 15,22 0 160-15,0 0 128 16,-22-22-208-16,0 0 208 0,22 0-80 15,-22-21-16-15,0-2 176 16,0 23 144-16,0 0 593 16,0 0-49-16,0 22-400 0,0 0-208 15,0 0-384-15,0 22 112 16,0 0 144-16,22 23-160 0,-22-1 96 15,22-1-352-15,0-21-160 16,0 0-80-16,0-22-225 16,-22 0-63-16,22 0-433 15,-22-22-271-15,0 0 895 16,22 0 561-16,-22-43 80 0,0 20 128 15,0-22 465-15,0 2 527 0,0-2 1041 16,-22 1-224-16,22 44-880 16,0 0-385-16,0 22-368 15,0 0-224-15,0 0-160 16,0 22 64-16,0 22 16 15,0 23 32-15,0-2-48 0,0 2-768 16,0-1-369-16,0-21-1504 16,0-2-609-16,0-21-1760 15,-22 0-9701-15</inkml:trace>
  <inkml:trace contextRef="#ctx0" brushRef="#br0" timeOffset="3190.004">18801 16754 27084 0,'-22'-44'1665'0,"22"44"-1537"15,0 0-240-15,22 0 240 16,-22 0-96-16,0 0 16 15,22 21 32-15,0-21-128 0,1 23 48 16,-2-1 16-16,24-22-400 16,-23 22-177-16,0-22 257 0,0 0-64 15,0-22 48-15,0 22 208 16,0-22 96-16,0-1 112 15,-22 2-64-15,22-2 400 16,-22 23 80-16,0-21 1 0,0 21 31 16,0-23-112-16,0 23-48 15,0 0-48-15,0 0-224 16,0 0-16-16,0 0-80 15,0 0-112-15,0 0 32 0,-22 0-80 16,22 0 16-16,-22 0 0 16,22 23-32-16,0-23 80 0,-22 21 32 15,22 2-16-15,0-2 16 16,0 2-48-16,0-1 0 15,22 0-80-15,0 0-208 16,0-22-49-16,0 23-351 16,0-23-160-16,0 0 47 0,1 0-271 15,-2-23-673-15,2 23 848 0,-1-22 929 16,-22 0 192-16,22 0 257 15,-22-22 399-15,0 21-192 16,-22-21 225-16,22 0 671 16,0 0 801-16,-22 22-912 15,22 0-641-15,-23 22-319 0,23-22-193 16,0 22-176-16,0 0-112 15,0 22 32-15,-21 0 48 16,21 22-32-16,-23 1 48 16,23 20-48-16,0-21-48 0,0-21-129 15,23 21-255-15,-23 1-352 0,21-23-769 16,2-22-944-16,-1 0-2913 15,-22 0-10598-15</inkml:trace>
  <inkml:trace contextRef="#ctx0" brushRef="#br0" timeOffset="3935.006">14939 17373 17415 0,'0'-67'2466'16,"0"45"239"-16,0 0-1248 0,0 0-241 16,0-1-464-16,0 23-223 15,0-22-17-15,0 22-224 16,0 0-16-16,0 0-208 15,0 0-384-15,0 22 304 16,-22 1 32-16,22 21 32 0,-22 22 64 16,0-22-144-16,22 0 128 15,0 1-16-15,0-1-80 0,0 0-16 16,22-22 16-16,0-1-160 15,0 2 16-15,22-1 128 16,0-22 16-16,-21 0 64 16,21 22-112-16,-22 1 48 0,0-23-112 15,-22 21-64-15,0-21 64 16,0 23 48-16,0-2 112 15,-22 2 64-15,-22-2-48 16,22-21-128-16,-22 23-448 0,21-23-1217 16,2-23-1857-16,-2 2-4273 15</inkml:trace>
  <inkml:trace contextRef="#ctx0" brushRef="#br0" timeOffset="4370.007">15138 17394 24715 0,'0'0'800'0,"0"0"-704"15,0 0-368-15,0 23 320 0,22-23 240 16,-22 21-640-16,22 2 800 16,-22 21 49-16,0-22-369 15,22 22 256-15,-22-1-496 0,22 24 48 16,0-23 272-16,-22 0-432 15,22 0 320-15,-22 1-48 16,0-23-336-16,0 0 512 16,0 0-368-16,0-22-48 15,0 0 47-15,0 0-639 0,-22-22 176 16,0-22-401-16,0-1-239 0,0-20-1057 15,0-24 240-15,0 23 1569 16,22 0 1648-16,-22 0-352 16,22 22 337-16,0 21-561 15,22 2 241-15,-22-2 175 16,22 2-448-16,0 21 161 0,0 0 143 15,0 0-352-15,22 21-15 16,-21 2-289-16,-2 21-96 16,2-23 0-16,-23 24-112 0,21-1 48 15,-21 0-48-15,0-22-176 16,-21 22-97-16,21-22-815 0,-23-22-1681 15,2 22-3618-15</inkml:trace>
  <inkml:trace contextRef="#ctx0" brushRef="#br0" timeOffset="5154.01">15513 17417 22442 0,'0'21'128'0,"22"-21"-48"16,-22-21 0-16,0 21-256 15,22-23 464-15,-22 23-176 16,0 0 336-16,-22 0 241 0,22-21-625 16,0 21 48-16,-22 0-144 0,0 0-177 15,22 21 274-15,-22 2-113 16,0-2 48-16,0 24 320 15,22-1-368-15,0 0 240 16,22-22-80-16,-22-1-96 0,44 2 128 16,-22-1-240-16,0-22 112 15,0 0 32-15,0 0-112 16,0-22 176-16,1-1-144 15,-23 2 96-15,0-1 16 0,0-22-96 16,0 22 160-16,0-22-96 16,-23 21 480-16,1 2 705 15,22 21-81-15,-22-23-383 0,22 23-401 16,0 0-304-16,0 23-48 15,0-2-32-15,0 2 64 16,22-1-64-16,-22 0 16 16,22 0 32-16,1-22-96 0,-2 22-16 15,2-22-48-15,-2-22-176 0,2 22 32 16,-1-22-209-16,-22-22 33 15,22 21 144-15,-22-21 192 16,22 23 160-16,-22-2 112 16,0 2 432-16,0-2 129 15,0 23-273-15,22 0-160 0,-22 0 16 16,0 0 0-16,22 23 112 15,0-2-224-15,0 2-95 16,0-2-65-16,0 2-16 16,-1-2-64-16,-21 2-161 0,24-23-159 15,-24 22-16-15,0-22 96 16,0-22-128-16,22-1-513 0,-22 2 1 15,0-23 192-15,-22-23 223 16,22 1 385-16,-24-1 336 16,24 0 801-16,-21 23 367 15,21 0-143-15,-22 23-417 0,22-2-223 16,0 23-33-16,0 0-288 15,0 0-304-15,0 23 32 0,22 21 80 16,-22 21-32-16,21 2-16 16,3 0-64-16,-24-1-16 15,22 1-336-15,-1-23-352 16,2 0-257-16,-23-22-560 0,23-22-1328 15,-23 0-1841-15,21 0-1905 16</inkml:trace>
  <inkml:trace contextRef="#ctx0" brushRef="#br0" timeOffset="5434.011">16109 17129 23498 0,'0'-44'2481'0,"0"44"-1232"0,0 0-273 16,0 0-15-16,0 0-369 16,0 0-256-16,0 0-336 15,0 21 48-15,0 2 64 16,0-1-176-16,0 22 112 15,-21 1-80-15,21-1-320 0,-23 1-80 16,23-24 16-16,0 2-64 16,-21-2-81-16,21-21-223 0,0 0 496 15,0 0 80-15,0 0 128 16,0 0 192-16,0 0 384 15,21 0-32-15,-21 0-96 16,23 0-160-16,-23 0 1 0,21 0-129 16,23 0-128-16,-22 23-16 15,0-23-1681-15,1 21-3938 16,-2-21-9604-16</inkml:trace>
  <inkml:trace contextRef="#ctx0" brushRef="#br0" timeOffset="5649.011">16330 17394 22554 0,'21'0'496'0,"-21"0"673"0,23 0 543 15,-1 0-319-15,0 0-353 0,0 0-223 16,0-21-577-16,22 21-80 15,-22 0-128-15,1-23-64 16,-2 23 112-16,-21 0-256 16,22-21-880-16,1 21-1986 0,-23 0-5042 15</inkml:trace>
  <inkml:trace contextRef="#ctx0" brushRef="#br0" timeOffset="6693.015">19838 16401 13750 0,'-22'-22'2145'0,"22"22"-112"0,-22-23-945 15,22 23-175-15,0 0-273 16,-22 0-240-16,22-22-160 16,0 22 96-16,0 0-96 15,0 0 17-15,-21 0-1 0,21 22-160 16,-23 1 64-16,1-1 384 15,0 44 96-15,-22 0-175 0,22 0-305 16,22 1-144-16,0-2 16 16,22-20-256-16,0-23-529 15,0 0 129-15,22 1-336 16,0-23-961-16,22-23-1777 0,-22 1-3585 15</inkml:trace>
  <inkml:trace contextRef="#ctx0" brushRef="#br0" timeOffset="7418.016">19927 16555 21481 0,'-45'22'2017'15,"24"23"-1681"-15,21-24 1 0,0 23-145 16,0 0-304-16,21 1 336 16,2-23-304-16,-1 0 64 15,0 1 112-15,0-23-368 16,0 0-225-16,22-23-815 15,-22 23-385-15,-22-22 336 0,23 0 209 16,-23-23 464-16,0 24 511 0,0-2 129 16,-23 2 609-16,1-23 655 15,0 21 65-15,22 1-49 16,-22 22-271-16,0-22-209 15,0 22-592-15,22 0-160 16,0 0-32-16,0 0-160 0,0 22 32 16,0 0-112-16,0-22 32 15,22 0 160-15,0 0 0 0,0 0 144 16,0 0-48-16,0 0 16 15,1 0 160-15,-2 0 240 16,1 0 480-16,-22 23 129 16,0-23-129-16,22 21-271 0,-22 2-385 15,0-23-144-15,22 21-64 16,-22 2-64-16,0-23 48 15,0 21-112-15,23-21-240 16,-23 0 0-16,0 0 175 0,0 0-175 16,21-21-256-16,-21-23-48 15,23 0 384-15,-1 21 224 0,0-21 240 16,-22 22 544-16,22 0 65 15,-22 22-145-15,0 0-240 16,22 0-128-16,-22 0 80 16,22 0-15-16,0 22-145 0,-22 0-208 15,22 0-16-15,1-22 0 16,-23 22-96-16,21 1-321 15,-21-23-367-15,0 0-48 0,0 0 448 16,0 0 191-16,23-23-431 16,-23 1 432-16,21 0 176 15,-21-22 256-15,0 44 721 0,0-22 239 16,22 22-239-16,-22 0-577 15,0 0-96-15,23 0 176 16,-23 0-48-16,21 22-159 16,2 0-145-16,-23 0-80 15,22 0-64-15,0 0-144 0,0 1-593 16,-22-23-511-16,0 0-257 0,22 0 112 15,-22 0-1472-15,22-23-3090 16,-22-21-8563-16</inkml:trace>
  <inkml:trace contextRef="#ctx0" brushRef="#br0" timeOffset="7788.016">20744 16379 24699 0,'0'-23'2577'0,"0"23"-2609"15,21 23 448-15,-21-1 545 16,0 22-145-16,23 0-208 16,-23 22-336-16,21 1-176 0,1-2-64 15,1 2-176-15,-2-1-224 16,-21-21-208-16,0-23 160 0,0-1-80 15,0-21 47-15,0 0 1 16,0-21-1521-16,0-1-1905 16,0-45-432-16,-21 23-992 15,21-23-1697-15,0-21 4658 16,-23 22 9412-16,23 0-848 0,0 22-2065 15,-22 0-1249-15,22 21-1248 0,0 23-913 16,0-22-304-16,0 22-31 16,0 0-305-16,0 0-64 15,0 0 48-15,22 22 80 16,1-22 32-16,-2 23-128 15,2-1-48-15,-23 0-16 0,22 0-48 16,-22 0 32-16,0 0-16 16,0 0-80-16,0-22-192 15,-22 22-321-15,-1 0-415 0,2-22-801 16,-2 0-1296-16,23 0-1842 15,0 0-8099-15</inkml:trace>
  <inkml:trace contextRef="#ctx0" brushRef="#br0" timeOffset="8288.017">20986 16379 24347 0,'0'0'720'0,"0"0"-752"0,0 0 240 16,0 22-208-16,0-22 672 0,0 22-191 15,22-22-193-15,-22 22 64 16,0-22-384-16,22 22 144 15,-1-22-64-15,-21 22-144 16,24-22 240-16,-24 0-224 0,0 0 144 16,22-22 64-16,-22 22-208 15,21-22 176-15,-21-22-64 16,0 22-48-16,0-1 208 15,0 1 272-15,23 0 193 0,-23 22-33 16,0 0-336-16,0 0-160 16,0 0-176-16,0 22 32 0,23 0 128 15,-23 1-144-15,21-1 96 16,0 0-80-16,2 0-32 15,-1-22 32-15,0 22-208 16,-22-22 48-16,0-22 144 16,22 0-336-16,-22 0 80 0,0 0-81 15,0-23 305-15,0 1 112 0,0-22-96 16,0 0 96-16,0 22 16 15,0 0 225-15,0 0 399 16,0 44-304-16,0-22-240 16,0 22-192-16,0 22 0 15,0 0 16-15,0 22 16 0,0 22-32 16,0 0-112-16,-22-22-864 15,22 22-529-15,0-21-464 16,-22-23-992-16,22 0-689 16,-22 0-3153-16</inkml:trace>
  <inkml:trace contextRef="#ctx0" brushRef="#br0" timeOffset="8553.017">21229 16290 23114 0,'0'-44'2385'16,"0"22"-1600"-16,0 22-866 16,22 0 98-16,-22 0-17 15,22 0 64-15,0 0 0 0,0 0-112 16,0 0 80-16,-22 22-16 15,22-22-128-15,-22 0 176 0,0 0-48 16,0 0 96-16,0 0 80 16,0 0 320-16,0 0 0 15,0 0-80-15,22 0 241 16,-22 22-65-16,0 0-336 0,0-22-192 15,23 22-16-15,-23 0-64 16,0-22 16-16,0 22-128 16,21-22-432-16,-21 0-609 15,0 0-656-15,0 0-544 0,0-22-2817 16,23 0-3042-16</inkml:trace>
  <inkml:trace contextRef="#ctx0" brushRef="#br0" timeOffset="9123.018">21516 16048 19320 0,'0'0'673'16,"0"22"463"-16,0 0-672 15,21 0-256-15,-21 0-192 0,0 0 145 16,23 0 127-16,-23 0-128 16,0 0 0-16,0-22-128 0,0 22-64 15,22 0 144-15,-22-22-128 16,0 0 64-16,0 0 48 15,22 0-96-15,-22 0 160 0,22 0-80 16,-22 0-32-16,22-22 128 16,0 0 112-16,0 0 641 15,-22 0 191-15,22 22-367 16,-22-22-65-16,23 22-176 15,-23 0-48-15,0 0-176 0,0 0-256 16,0 0 17-16,0 0-49 0,21 0 0 16,-21 0 32-16,23 0-64 15,-23 0 15-15,21 0-31 16,-21 0-80-16,23 0 64 15,-23 0 32-15,22-22 0 16,-22 0 80-16,0 22-48 0,0-22 32 16,22 0 32-16,-22 22 113 15,0 0 143-15,0 0 0 0,0 0-208 16,0 0-176-16,-22 0 0 15,22 22 112-15,0 0 0 16,0 22-32-16,-22 0 0 16,22 0 16-16,0 0-16 0,22 0-16 15,-22 23-16-15,0-1 64 16,22-22-16-16,-22 22-64 15,22-21 80-15,-22-1-64 16,0-23 16-16,0 2 16 0,0-2 0 16,0-21 96-16,-22 0-96 15,-22 0-288-15,21 0-400 0,-21-21 63 16,23-2 193-16,-24 2-1473 15,23-23-3489-15,22-23-12246 16</inkml:trace>
  <inkml:trace contextRef="#ctx0" brushRef="#br0" timeOffset="9568.019">22531 15827 16439 0,'0'-66'2673'0,"-22"21"-640"15,22 23-1168-15,0 22 143 16,-22-21-432-16,22 21-144 0,0 0-175 15,-23 0-289-15,23 0 144 16,-21 43-48-16,-2 2 512 16,-21 21 96-16,22 22-336 0,0 23-111 15,-22-1-97-15,22 22-160 16,0 1 128-16,22-45-144 15,0 0 96-15,0-22-48 0,0-22-64 16,22 0 128-16,-22-21-353 16,0-23-687-16,0 0-353 15,0 0-1536-15,-22-23-3106 16,22-21-3361-16</inkml:trace>
  <inkml:trace contextRef="#ctx0" brushRef="#br0" timeOffset="9853.019">22178 16202 17063 0,'22'-22'2049'16,"0"0"-832"-16,22 22 111 15,-22 0 113-15,22 0-384 0,0 0 47 16,0 0-400-16,0 22-431 16,-21 0 63-16,-1-22-256 15,0 22 0-15,-22 0 112 0,22 0-128 16,-22-22 224-16,0 22-176 15,0-22-112-15,0 22 128 16,-22-22-32-16,0 0 0 0,0 0 80 16,22 0-176-16,-23-22 32 15,2 0-96-15,21 0-96 16,0 0-176-16,0-22-288 15,0 22-81-15,44 0-271 16,-22 0-385-16,22 22-832 0,0-22-656 16,0 22-1857-16,0 0-2449 0</inkml:trace>
  <inkml:trace contextRef="#ctx0" brushRef="#br0" timeOffset="10203.02">22863 16092 18520 0,'0'-22'3410'0,"0"0"-657"15,-23 22-1665-15,23-22-367 16,0 0 111-16,-23 22-448 15,2-23 112-15,21 23-143 0,-23 0-337 16,0 0 128-16,3 23-240 16,-4-1 64-16,3 0 80 0,21 0-208 15,0 22-1-15,0-22-367 16,0 0 64-16,21 0 400 15,3 0-64-15,19-22 112 16,-20-22 96-16,-2 22-112 16,2-22 128-16,0 0 16 0,-2-22 128 15,-21 22 480-15,23 0 1 0,-23 0 95 16,0 0-47-16,0 22-257 15,0 0-320-15,0 0-224 16,0 22-80-16,0-22 112 16,0 44-256-16,0-22-577 15,21 0-383-15,-21 0-1057 0,22 0-1441 16,-22 0-2817-16,22-22-6531 15</inkml:trace>
  <inkml:trace contextRef="#ctx0" brushRef="#br0" timeOffset="10668.02">23061 15959 26316 0,'-23'-22'960'0,"23"22"-1104"16,0 22 224-16,23-22 64 16,-23 22 16-16,0 1 208 15,21-1-256-15,2 0-48 0,-23 22 16 16,0-22-160-16,21 0-64 15,-21 0-448-15,0-22-32 0,0 0 656 16,0 0 16-16,0 0-64 16,0-22 80-16,0-22-144 15,23 22 112-15,-23-22 16 16,22-1-96-16,0 23 256 0,-22 0 144 15,22 0-64-15,-22 22-96 16,0 0-96-16,22 0 272 16,-22 22 1-16,22 0-129 15,-22 0-96-15,0 1-144 0,22-1 32 16,-22 0-32-16,0 0-176 15,0-22-401-15,0 0-111 0,0 0 352 16,0 0 352-16,22-22-128 16,-22 0 80-16,22 0 64 15,0-23-16-15,0 23 416 16,-22 0 417-16,23 0-225 15,-23 22-160-15,21 0-272 0,-21 0-80 16,23 0 48-16,-23 22-48 16,21 0-80-16,-21 0-80 0,23 0-64 15,-23 1-624-15,0-1-913 16,0 0-1776-16,0 0-5203 15</inkml:trace>
  <inkml:trace contextRef="#ctx0" brushRef="#br0" timeOffset="10988.021">23546 15871 22602 0,'0'22'592'0,"0"-22"-224"16,0 22 16-16,0 0 529 15,0 0 111-15,0-22-447 16,0 22-481-16,22-22 32 15,-22 23-128-15,22-23-16 16,0 0 128-16,0 0-128 0,0-23 96 16,-22 1-48-16,22 0 0 15,-22 0 32-15,22 0 16 0,-22 0 272 16,0 0 849-16,0 0-481 15,-22 22-304-15,22 0-352 16,-22 0-64-16,0 0 80 16,0 44-112-16,-22-22 48 0,44 22-64 15,-22-22-464-15,22 23-785 16,0-23-608-16,22 0-992 15,22 0-1921-15,-22-22-2674 16</inkml:trace>
  <inkml:trace contextRef="#ctx0" brushRef="#br0" timeOffset="11703.022">23833 15871 24459 0,'0'-22'2145'15,"-22"0"-1393"-15,22 22-800 16,0 0-80-16,0 22 560 16,0 0-64-16,-23 0-80 0,23 0-111 15,0 22-290-15,0-22 210 16,0 1-226-16,0-1-399 15,0-22-256-15,23 0-161 0,-23 0-207 16,22 0-561-16,0-22 481 16,0-1 991-16,0-21 305 15,-22 22 241-15,22 0 1247 0,-22 0 225 16,22 0-720-16,-22 22-193 15,0 0-464-15,0 0-272 16,0 0-16-16,0 22-16 16,0-22 64-16,22 22-128 15,-22 0-16-15,0-22 0 0,0 22-96 16,0-22-208-16,0 0-160 0,0 0 80 15,23 0-48-15,-23 0-177 16,21-22 65-16,1 22 384 16,1-22 80-16,-23 0 176 15,21 22 400-15,-21-22 81 16,0 22 47-16,0 0 0 0,0 0-224 15,0 0-239-15,0 0-193 16,0 0 96-16,0 0 48 16,0 22-48-16,0-22-80 0,0 22 64 15,0-22-112-15,0 0 96 16,0 0-160-16,0 22-128 15,0-22-1-15,0 0 65 0,0 0 128 16,0 0 80-16,23 0-48 16,-23-22 32-16,0 22-48 15,0 0 64-15,0 0-32 16,0 0 48-16,0-22 32 0,0 22-32 15,0 0 32-15,0 0-16 16,0 0 16-16,0 0-47 0,0 0 31 16,0 0-64-16,0 0 0 15,0 0 0-15,0 0-80 16,0 0-129-16,0 0-47 15,0 0 128-15,0 0 48 0,0 0 48 16,0 0-48-16,0 0-32 16,0-22 80-16,0 22 32 15,0 0 16-15,0 0-48 0,0-22 64 16,0 22-80-16,0 0-544 15,0 0-1345-15,0 0-4114 16</inkml:trace>
  <inkml:trace contextRef="#ctx0" brushRef="#br0" timeOffset="12368.023">24296 15738 15911 0,'23'0'2145'0,"-2"0"-432"16,-21 0-705-16,0 23 145 16,0-23 495-16,0 22-399 0,-21-22-481 15,-2 22-368-15,1 0-256 16,0 22-15-16,0-22-33 15,22 0-80-15,0 0 48 0,0-22-64 16,22 22 32-16,0-22 112 16,0 0-128-16,1 0 144 0,-2-22-80 15,-21 22 16-15,22-22-16 16,-22-22-32-16,23 22 192 15,-23-22-16-15,0 22-96 16,0 0-16-16,0-1 64 16,0 1-48-16,0 22-112 0,0 0-144 15,0 0-128-15,0 0 224 0,0 0 32 16,0 22 48-16,20-22-32 15,-20 23 0-15,24-23 32 16,-3 22-32-16,1-22 144 16,-22 22 80-16,23-22-15 15,-23 22 47-15,0-22-128 0,0 22-32 16,0 0 0-16,0-22-64 15,0 22 0-15,0-22-32 16,0 22-16-16,0-22 32 16,0 0 16-16,0 0-80 0,0-22-48 15,0 22 0-15,0-44-16 16,21 22 64-16,2-22 0 0,0-1-144 15,-2 1-144-15,1 0 288 16,0 0 32-16,1 0 0 16,-23 22 80-16,0 22 32 15,21 0-80-15,-21 0 0 0,0 0-16 16,0 22 16-16,0 0-48 15,0 0-16-15,0 1 0 0,-21-2-160 16,21 23-449-16,0 0-623 16,0-21-1394-16,0 21-2080 15,0-22-3041-15</inkml:trace>
  <inkml:trace contextRef="#ctx0" brushRef="#br0" timeOffset="12738.023">24804 15716 22762 0,'0'-43'2193'0,"0"20"-1601"15,0 23 241-15,0 0 639 0,0-21-575 16,0 21-257-16,0 0-576 16,0 0-144-16,0 21 96 15,0-21-160-15,0 23 80 16,-23-2-48-16,2 23-144 15,-2-21 64-15,2-1-65 0,21 0 129 16,-22-22 32-16,22 22-160 16,0-22 32-16,0 0-208 0,0 0 192 15,0 0 288-15,22 0-64 16,-1 0 32-16,-21 0 0 15,44 0-48-15,-21 0 64 16,-1 0-64-16,0 0 16 0,0 0 32 16,-22 0-80-16,22 0 80 15,-22 0-368-15,22 22-817 16,-22-22-400-16,0 0 513 15,0 0-1057-15,0 0 576 0,-22-22 785 16,22 22-641-16,-22 0-2977 16,22-22-7539-16</inkml:trace>
  <inkml:trace contextRef="#ctx0" brushRef="#br0" timeOffset="13903.025">19927 17173 12949 0,'0'-22'1809'16,"0"0"-160"-16,0 22-336 0,0 0-1 16,0-23 81-16,0 23 144 0,0 0 127 15,0 0-271-15,0 0-321 16,0 0-623-16,0 0-513 15,0 0 176-15,0 45 352 16,22-23-144-16,-22 45-176 16,22-1-16-16,-22-22-64 0,22 23-64 15,-22-1 32-15,22-22-64 16,-22 0 0-16,0-22-208 15,22-1-240-15,-22 2-337 0,0-23-479 16,0 22-865-16,0-22-560 16,0 0-4435-16</inkml:trace>
  <inkml:trace contextRef="#ctx0" brushRef="#br0" timeOffset="14218.025">19816 17129 18440 0,'0'0'2257'0,"0"0"-784"0,0 0-705 15,0 0-624-15,0 0-368 16,0 0 560-16,-22 22 272 0,22 22-207 16,-22-22-65-16,22 23-272 15,0-1-48-15,0 0 48 16,0-21-128-16,0-2-192 0,0 2-577 15,0-23-944-15,22 0 257 16,0 0-961-16,-22-23-2161 16,22 2-2306-16</inkml:trace>
  <inkml:trace contextRef="#ctx0" brushRef="#br0" timeOffset="14388.025">19927 17062 20873 0,'0'0'2625'16,"0"0"-2097"-16,0 0-319 15,0 23 399-15,22 21 448 16,0-22-415-16,0 22-113 0,0-22-304 15,22 23-256-15,-21-23 160 16,-2 0-160-16,1-22-416 16,0 23-1441-16,-22-23-3826 15,0 0-11781-15</inkml:trace>
  <inkml:trace contextRef="#ctx0" brushRef="#br0" timeOffset="22343.037">19882 17151 14038 0,'0'-22'512'0,"0"22"-544"0,0 0 256 16,0 0-176-16,0 0 721 16,0-23 159-16,0 23-640 15,0 0 224-15,0 0-191 0,0 0-1 16,0 0 352-16,0 0-304 15,0 0 208-15,0 0-63 16,0 0-257-16,0 0 80 16,0 0-448-16,0 0 32 15,-21 0 192-15,21 0-48 0,0 0 224 16,0 0-192-16,0 0-48 0,0 0 144 15,0 0-208-15,0 0 96 16,0 0 0-16,0 0-160 16,0 0 176-16,0-21-144 15,0 21 16-15,21 0 112 0,-21-23-160 16,23 23 128-16,-23 0-80 15,0-21-224-15,0 21-48 16,0 0-16-16,0 0-320 0,0 0-161 16,0 0-1072-16,22 21-1552 15,-22-21-3891-15</inkml:trace>
  <inkml:trace contextRef="#ctx0" brushRef="#br0" timeOffset="27528.044">12269 11765 13798 0,'0'0'384'16,"-22"-22"945"-16,22 22-625 15,0 0-192-15,0 0-368 16,0 0-192-16,0 0 176 16,22 0-128-16,-22 0-16 0,0 0 208 15,0 0 241-15,22 22 191 16,-22 0-288-16,23 0-320 15,-2 1 160-15,-21-2-144 16,22-21 0-16,0 0 112 0,-22 0-128 16,22 0 400-16,-22-21 305 15,23-2-321-15,-23-21 16 0,0 0-64 16,21-1 128-16,-21-20-15 15,23-2-321-15,-23 1 80 16,22 0 64-16,0 22-112 16,-22 22-96-16,21-23-96 0,2 45 16 15,-2-22-16-15,-21 22-240 16,23 22-288-16,-23 0-1121 15,23-22-2625-15,-2 23-8340 0</inkml:trace>
  <inkml:trace contextRef="#ctx0" brushRef="#br0" timeOffset="30643.048">6222 8013 11893 0,'0'0'1297'16,"0"0"-977"-16,0 0-128 15,0 0-400-15,0 0 288 0,0 0 240 16,0 0-80-16,0 0 288 15,23 22 529-15,-23-22-337 0,21 22-112 16,2-22-192-16,-23 22-335 16,22 0 79-16,-22-22-48 15,22 23-160-15,-22-23 128 16,22 0 32-16,-22 0-96 15,0 0 640-15,0 0 705 0,0 0 31 16,0-23-399-16,0 1-353 0,0 0 32 16,0-22-287-16,0-1-305 15,0-20 0-15,0-2-48 16,22 0-64-16,0 1 160 15,0-1-48-15,0 23 80 16,0 1-80-16,22-1-96 0,-21 21 32 16,-2 2-64-16,2-2-288 15,-2 23-481-15,-21-21-639 16,23 21-305-16,-1 0-304 15,-22 0-1697-15,22 21-3073 0</inkml:trace>
  <inkml:trace contextRef="#ctx0" brushRef="#br0" timeOffset="32854.052">19971 5077 15879 0,'0'0'96'16,"0"0"112"-16,0-23 320 15,0 23-224-15,0 0 161 0,0 0-177 16,0 0-384-16,0 0 384 0,0 0 64 15,0 0-288-15,0 0 48 16,0 0 96-16,22 0-80 16,-22 23 224-16,0-2 193 15,22 23-465-15,-22-21-144 16,22 21 128-16,0-44 96 0,-22 22-128 15,23-22 464-15,-2 0 736 16,1-22-623-16,22-1-369 16,0-21 96-16,-21-21-112 0,21-2 256 15,0 1 33-15,-22 0-321 16,22-23-240-16,-21 1 128 15,21 22-96-15,-1 22-48 0,1 0 80 16,-21 0-144-16,21 22-625 16,0 0-1072-16,0 22-864 15,-22 0-1585-15,1-23-8244 16</inkml:trace>
  <inkml:trace contextRef="#ctx0" brushRef="#br0" timeOffset="36104.058">19352 6953 8499 0,'23'0'6243'0,"-23"0"-5538"15,0 0-769-15,0 0 896 16,0 0-176-16,0 0-496 15,0 0 497-15,0 0-177 0,0 0 48 16,0 0 400-16,0 0-463 16,0 0-417-16,0 0 224 0,0 0 64 15,0 22 288-15,21-22-304 16,-21 0-368-16,0 22 273 15,23-22-17-15,-23 0 128 16,0 0 128-16,23 0-336 0,-23 0 304 16,0-22 128-16,21 0-159 15,-21 0 127-15,22 0-304 16,-22-23-96-16,0 2-16 15,22-1-160-15,-22-1 80 0,23 23-16 16,-23-22-64-16,21 22 128 16,2 22-144-16,-23-22 48 0,22 22 16 15,-22 0-64-15,22 0 64 16,-22 0-480-16,0 0-80 15,22 0 95-15,-22 0-623 16,0 0-641-16,0 0-640 0,0 0-1665 16,22 0-2481-16</inkml:trace>
  <inkml:trace contextRef="#ctx0" brushRef="#br0" timeOffset="38938.064">21560 8476 13990 0,'0'-22'432'0,"0"22"-288"16,0 0-192-16,0 0 416 16,-23 0 49-16,23 0 175 15,-21 0 64-15,21 0 449 16,0 0 159-16,0 0-976 15,0 0-336-15,0 0 48 0,0 0-48 16,0 0 432-16,0 0 65 16,21 0 95-16,-21 0 128 0,23 0-160 15,-23 0-255-15,22 0-129 16,22-22-64-16,-22 0 64 15,22-22-160-15,1 0 16 16,-1-2 96-16,0-19-240 0,-22 22-337 16,22-1-463-16,-22-1-865 15,-22 23-656-15,22-22-993 16,-22 22-7859-16</inkml:trace>
  <inkml:trace contextRef="#ctx0" brushRef="#br0" timeOffset="39723.065">19176 8476 8467 0,'-22'0'3010'16,"22"0"-1922"-16,0 0-239 0,0 0-321 15,0 0-496-15,0 0 16 16,0 0-16-16,0 0 192 16,0 0 272-16,0 23-32 0,0-23 129 15,0 0 383-15,0 0-15 16,22 0-289-16,-22-23-176 15,23 1-464-15,21 0 80 0,-22 0-96 16,22-22-112-16,-1 0-352 16,1 21-320-16,23-20-561 15,0 20-656-15,-23-21-2033 16</inkml:trace>
  <inkml:trace contextRef="#ctx0" brushRef="#br0" timeOffset="42921.073">21273 6931 18312 0,'0'0'640'0,"0"0"465"0,0 0-225 16,0-22-176-16,-22 22-367 15,22 0-498-15,0 0 97 16,0 0 80-16,0 0-48 16,22 0 145-16,-22 0-162 0,0 0 33 15,0 0 81-15,0 0-146 16,22 22 129-16,-22-22-48 15,0 0-32-15,22 0 113 16,-22 0-97-16,0 0 160 16,22 0 64-16,-22 0 112 0,22-22 112 15,-22-1-192-15,22 1-16 0,1-21-80 16,-2-1-96-16,2 21 64 15,-2-21-96-15,2 0-32 16,20 0 32-16,-20 0-160 16,21-23-352-16,0 45-320 0,-22-22-497 15,22 22-912-15,-21 0-1409 16,-2 0-5442-16</inkml:trace>
  <inkml:trace contextRef="#ctx0" brushRef="#br0" timeOffset="69641.114">5428 16048 9764 0,'0'0'1072'0,"0"-22"-207"15,0 22-49-15,0 0 417 0,-22-22-353 16,22 22 289-16,0 0-465 15,0 0-432-15,0 0 160 16,-22 0-336-16,22 0-80 16,-22 22 209-16,-1 0-225 0,23 22 208 15,-21-22-80-15,-2 22-96 16,1 0 272-16,22-22-176 15,-21 0-112-15,21 0 128 16,0-22-240-16,21 22 64 0,1-22 64 16,1 0-64-16,-2 0 160 0,2 0-96 15,21-22-32-15,-22 22 80 16,0 0-112-16,0-22 48 15,0 22 32-15,0 0-80 16,-22 22 336-16,0-22 529 0,0 22 127 16,0-22-160-16,0 22-319 15,0 0-97-15,0 0 16 16,0 1-144-16,-22-1-80 15,0 0-128-15,22 0-48 0,-22 0 32 16,22 0-96-16,0-22-336 16,0 0-1297-16,0 22-1056 0,0-22-817 15,0 0-2416-15</inkml:trace>
  <inkml:trace contextRef="#ctx0" brushRef="#br0" timeOffset="70076.115">5583 16136 12053 0,'0'0'1040'0,"0"0"305"16,0 0-897-16,0 0 401 15,0 0-81-15,0 0 64 16,0 0 769-16,0 0-256 0,21 22-145 15,2 22-399-15,-23-22-529 0,22 22 272 16,22 0-432-16,-22-22-64 16,0 23 160-16,-1-1-304 15,2-22 160-15,0 0 0 16,-23 0-272-16,21 0-272 15,-21-22-609-15,0 0-719 0,23 0-818 16,-23 0-255-16,-23 0-5219 16</inkml:trace>
  <inkml:trace contextRef="#ctx0" brushRef="#br0" timeOffset="70326.115">5627 16136 15383 0,'0'-22'944'16,"0"0"-352"-16,0 0-112 15,0 22 33-15,22-22-225 0,-1 0-304 16,-21 22 272-16,23 0 32 16,-23 0-176-16,22 0 176 0,0 0 257 15,-22 22-145-15,0 0 16 16,0 0-160-16,0 22 16 15,0-22-240-15,0 22-64 16,0-22 176-16,-22 0-272 0,22 0-256 16,0-22-1841-16,0 22-2769 15,0-22-2978-15</inkml:trace>
  <inkml:trace contextRef="#ctx0" brushRef="#br0" timeOffset="71161.116">5935 15959 17127 0,'0'0'993'0,"0"-22"-81"16,0 22-336-16,0 0-159 16,-20-22-385-16,20 22 304 0,0 0 176 15,-24 0-544-15,24 0 128 0,-21 0 32 16,21 22-224-16,-22-22 208 15,-1 22-144-15,23 0 16 16,-21 23 272-16,21-23-288 16,0 0 96-16,0 0 144 0,21 22-224 15,2-44 256-15,-1 22-175 16,-1-22-82-16,23 0 194 15,-21 0-225-15,-1-22 48 16,-22 22 160-16,21-22-224 16,-21 0 208-16,0 0-96 0,0 0-96 15,0-22 208-15,0 21-224 0,-21 1 96 16,-1 22 80-16,22-22 176 15,-23 22 432-15,23 0 1 16,0 0-417-16,0 0-160 16,0 0-192-16,0 0 48 15,0 22 32-15,0-22-96 0,0 0 96 16,23 22-32-16,-23-22-96 15,22 0 128-15,-22 0-80 0,21-22-16 16,-21 22 32-16,0-22-112 16,23 0 32-16,-23 0 112 15,0 0-48-15,22 0 96 0,-22 0-32 16,0 0 0-16,0 22 96 15,0 0-48-15,0 0 16 16,0 0 32-16,0 0-48 16,22 0 16-16,-22 0-16 15,22 0-64-15,-22 22 64 0,22-22-48 16,0 22 0-16,-22-22 32 15,22 22-48-15,-22 0 0 0,0-22 0 16,22 0 0-16,-22 0 32 16,0 0-32-16,0 0-32 15,0 0 48-15,0 0 0 16,0 0 16-16,0-22 0 0,0 0-48 15,0 0 32-15,0 0-16 16,0-22-32-16,-22 21 80 16,22 1-32-16,-22 0 64 0,0 1 496 15,22 21 497-15,-22-23-321 16,0 23-416-16,22 0-96 15,0 0-144-15,0 23-64 0,0-2-48 16,0 1 0-16,22 0 32 16,0 23-32-16,0-23 0 15,0 0-112-15,23 0-560 16,-24 0-1169-16,2 0 513 15,-2-22-1778-15,2 0-656 0,-23 0-2288 0</inkml:trace>
  <inkml:trace contextRef="#ctx0" brushRef="#br0" timeOffset="71476.117">6311 15629 14662 0,'0'-23'2785'0,"0"1"-543"16,0 22-114-16,0 0-591 15,0 0-464-15,-22 0-321 0,22 0-144 16,0 0-384-16,0 0-240 15,0 0 0-15,0 22-48 16,-23 1 64-16,23 21 0 0,0-1-48 16,-21 2 64-16,21-23-32 15,0 0 16-15,0 22 0 16,-23-44-64-16,23 22-16 15,0-22-32-15,0 0 16 16,0 0 128-16,23 0 48 0,-23 0 16 16,0-22 16-16,21 22-16 15,2-22 32-15,-23 22 49 0,22 0-145 16,0 0 0-16,0 0-32 15,0 0-80-15,0 0 15 16,22 0-1439-16,-22 0-3154 0,0-22-5043 16</inkml:trace>
  <inkml:trace contextRef="#ctx0" brushRef="#br0" timeOffset="71946.117">6730 15275 14694 0,'-22'-21'3042'0,"22"21"-1250"16,0-23-447-16,0 23-208 16,-22 0-593-16,22 0 432 15,-22 0-592-15,22 0-448 16,-22 23 240-16,0-2-320 0,-1 23 176 15,2-22 80-15,21 23-256 16,-23-23 192-16,23 0-80 16,0 0-208-16,23-22 112 0,-2 21-176 15,2-21 256-15,-1 0 96 16,0 0-128-16,0 0 160 0,22 0-32 15,-22 0-80-15,0 0 208 16,0 0 144-16,-22 0 417 16,0 23 271-16,0-1-352 15,0 0-143-15,0 0-225 16,0 0-288-16,-22 0 64 0,22-22-80 15,-22 23-320-15,22-2-641 0,0-21-1024 16,-22 0-1392-16,22 0-3090 16</inkml:trace>
  <inkml:trace contextRef="#ctx0" brushRef="#br0" timeOffset="72326.118">6818 15033 20009 0,'-22'0'2369'16,"22"-23"-1313"-16,0 23-864 15,0 0-80-15,0 23-288 0,0-23 336 16,0 44 225-16,0 0-289 16,22 0 208-16,-22 0-336 15,22 1-48-15,1 20 256 16,-2-21-288-16,2-21 80 15,-23-1-112-15,21 0-129 0,-21 0 370 16,0-22-113-16,0 0-81 16,0 0 290-16,0 0-113 0,0-22 112 15,23 0-64-15,-23-23-192 16,0 1 288-16,0 0-80 15,0 23 400-15,0-2 257 16,0 1-97-16,22 22-304 0,-22 0-64 16,0 0-352-16,22 0 96 15,-22 0-112-15,22 22-16 16,0-22-16-16,0 23-992 15,0-23-1313-15,-22 21-1649 0,22-21-1521 16,-22 0-5138-16</inkml:trace>
  <inkml:trace contextRef="#ctx0" brushRef="#br0" timeOffset="73045.12">7127 15143 16183 0,'-22'-22'3874'0,"22"22"-929"16,0 0-1808-16,0 0-801 16,0 0-240-16,0 0 640 0,0 0-288 15,0 22-432-15,0-22 64 0,22 22-80 16,-22-22-32-16,0 22 80 15,0-22-304-15,0 0-224 16,0 0 352-16,0 0 64 16,0-22 80-16,0 0 0 15,0 0-80-15,0-1 128 0,0 2-16 16,0 21 240-16,0-23 384 15,0 23-335-15,0 0-257 16,0 23-80-16,0-2 0 16,0 2 16-16,0 21-80 0,22-22 32 15,0 0 0-15,1 0-353 16,-2 1-127-16,2-23 144 0,-2 0 96 15,2-23 96-15,-23 1 32 16,22 0 128-16,-22 0 48 16,0-22-16-16,0 0 16 15,0 0-16-15,-22-23 0 0,22 23 48 16,-23-1 272-16,2 1 288 0,21 22 353 15,0 22-449-15,-23 0-80 16,23 0-272-16,0 0-192 16,0 22 0-16,0 0-48 15,0 22-16-15,0 0 96 16,0 0-80-16,23 2-32 0,-2-2-192 15,2-23-272-15,-1 2 111 16,0-1 81-16,0-22 208 16,0 0 144-16,0-22 32 0,-1-1 0 15,-21 2 0-15,23-2 16 16,-23-21 32-16,0 0 0 15,21 0-32-15,-21-23-32 16,0 1-32-16,-21 0 32 0,21 22 16 16,0 0 240-16,-23 23 289 15,23-2-225-15,-21 0-48 16,21 2 64-16,0 21-240 15,-22 0-64-15,22 0-112 0,0 21 48 16,0 2-32-16,0 21 80 0,0 0-16 16,22 0 16-16,-1-1-64 15,2-20 96-15,-2 21-64 16,2 0 32-16,0-22-16 15,-2 1-32-15,1-2-64 0,2-21-448 16,-4 23-801-16,3-23-2144 16,-23-23-4723-16</inkml:trace>
  <inkml:trace contextRef="#ctx0" brushRef="#br0" timeOffset="91609.15">17676 7592 13862 0,'-23'0'752'0,"23"0"737"16,-21 0-289-16,21 0-431 0,0 0-465 15,0 0-240-15,0 0-48 16,0 0-96-16,0 0 144 15,0 0 64-15,21 0 80 0,-21 23 160 16,0-2-80-16,23 2 17 16,-23-1-177-16,21 0-144 15,2 0 64-15,-23 0-16 16,23-22 48-16,-2 0 144 15,2 0 272-15,-2 0 304 0,1-22-207 16,0-22-145-16,1-1 48 0,21 1-192 16,-22 1 64-16,0-1 81 15,21-23-113-15,-20 23-32 16,-1 22-176-16,0-22-112 15,0 44 0-15,0-22-112 16,0 22-608-16,0-22-2658 0,23-1-4321 16</inkml:trace>
  <inkml:trace contextRef="#ctx0" brushRef="#br0" timeOffset="107329.175">20699 5872 12853 0,'0'0'1137'16,"0"-23"-417"-16,0 23 97 16,-22 0-289-16,22 0-256 0,0 0-224 15,0 0-256-15,0 0 224 16,0 23-32-16,22-23 32 15,-22 21 160-15,0 2-16 0,22-1-48 16,-22 0 0-16,23 0 80 16,-2-22 160-16,-21 0 1 15,23 0 15-15,-2 0 352 16,1-22-48-16,1-22 49 15,-2 0-177-15,24-23-304 0,-1 1-112 16,-22 0-112-16,22-23-16 0,1 1-16 16,-23 21-48-16,22 2 32 15,0-1 0-15,-23 44-16 16,2-1 0-16,21 1-80 15,-22 0-576-15,0 22-497 16,0 0-736-16,0 0-1937 0,0 0-3313 16</inkml:trace>
  <inkml:trace contextRef="#ctx0" brushRef="#br0" timeOffset="126814.208">12533 12184 3985 0,'0'-22'256'0,"0"22"3906"15,0 0-3361-15,0 0 127 16,0 0-288-16,0 0 97 16,0 0 271-16,0 0-319 0,0 0-321 15,0 0-208-15,0 0 64 16,0 22 992-16,0-22-383 15,0 44-161-15,0-21 32 0,0 42-111 16,0 2 191-16,0 22-48 16,0 21-479-16,0-1-65 0,0 25-192 15,0-1-16-15,23-1 64 16,-23-22-48-16,0 23 32 15,21-1 16-15,-21 0 224 16,23 1-112-16,-23-1 304 16,23-22-48-16,-23 23 48 0,21-23-383 15,-21 22 95-15,22 1 64 16,-22 1-112-16,24-3-32 0,-24 1 32 15,0 1-64-15,0 0 80 16,0-22 160-16,0-2-32 16,0 1 48-16,0-21-96 15,0 22-95-15,0-23-97 0,0 0 0 16,20 0 64-16,-20 1-48 15,0-1-48-15,0-22 32 16,0 0-16-16,0 0 16 16,0 1-48-16,0-1 16 0,22 0 16 15,-22-22-32-15,0 23 32 16,0-23-32-16,0-23 32 0,0 23-80 15,0 1 0-15,0-23-369 16,0-22-383-16,0 22-721 16,0-22-544-16,0 0-2305 15,-22-44-2849-15</inkml:trace>
  <inkml:trace contextRef="#ctx0" brushRef="#br0" timeOffset="127383.21">12644 12118 14262 0,'-21'0'864'15,"21"-22"369"-15,-23 22-801 0,23 0-96 16,0 0-336-16,-23 22 48 16,23 0 48-16,-21 0-144 0,21 0 144 15,-23 22-48-15,2 23-96 16,21-23 192-16,-22 23-224 15,0-1 160-15,-1 1-96 16,2-24 16-16,-2 1 16 0,23-23-48 16,-22 2-288-16,22-2-512 15,0-21-769-15,0 0-2721 16</inkml:trace>
  <inkml:trace contextRef="#ctx0" brushRef="#br0" timeOffset="127588.21">12490 12184 18744 0,'-22'0'1169'16,"22"23"-865"-16,0-2 208 16,22 2-112-16,-22-2-192 15,43 23 80-15,-20-21-368 16,-2 0 128-16,25 21 16 0,-25-22-176 15,25-22 64-15,-26 22-880 16,25 0-913-16,-24-22-816 16,2 22-2081-16,-23-22-4451 15</inkml:trace>
  <inkml:trace contextRef="#ctx0" brushRef="#br0" timeOffset="133203.218">11386 17151 14582 0,'-44'0'272'0,"44"-22"577"15,-22 22-769-15,22 0 240 16,0-23 992-16,0 23-671 0,0 0-193 16,0 0-464-16,0 23 96 15,22-1 784-15,0 0-463 16,0 22-129-16,0 1-64 15,22-1-368-15,-21 0 288 0,21-21-96 16,-22-23-352-16,22 21-593 16,0-21-1520-16,-22-21-3217 0</inkml:trace>
  <inkml:trace contextRef="#ctx0" brushRef="#br0" timeOffset="133433.219">11695 16952 16167 0,'-44'22'224'15,"22"1"96"-15,22-2-288 0,-22 2 560 16,22-2-15-16,0 23-481 16,0 1 64-16,0-1-112 0,0 1-64 15,0-23 128-15,0 0-176 16,22 23 48-16,-22-45 48 15,0 21-272-15,22-21-1057 16,-22 23-1472-16,22-23-1473 16,-22 0-48-16</inkml:trace>
  <inkml:trace contextRef="#ctx0" brushRef="#br0" timeOffset="133598.219">11695 17217 16263 0,'-22'45'992'0,"22"-1"-95"0,0 0 15 15,0 0 97-15,22 23-257 16,0-1-496-16,0 0-96 15,1 0-256-15,21-21 112 16,-22-1 80-16,22-23-640 16,-22 2-881-16,0-2-1056 0,-22 2-2849 15</inkml:trace>
  <inkml:trace contextRef="#ctx0" brushRef="#br0" timeOffset="134048.219">11828 17062 13382 0,'0'0'176'16,"0"23"448"-16,0-2 1169 0,0 24-801 15,22-1-63-15,0 23-321 16,-22 0-464-16,22-2 192 16,0 2-288-16,0-23 48 15,0-22 96-15,1 0-288 0,-2 0 176 16,-21 0-32-16,0-22-160 15,0 0 416-15,0 0-368 0,0-22-64 16,-21 0 128-16,-2-22-240 16,23 0-352-16,-22-23-625 15,0-21 737-15,0 22 512 16,22-1 64-16,0 23 16 0,0 21 497 15,0 23 255-15,0 0-352 16,0 0 321-16,0 0 591 16,22 23-127-16,-22 21-593 0,22 0-416 15,23 1 0-15,-24-1-176 16,23 0-144-16,-22-21 113 15,22-2-146-15,-21 2-63 0,-1-2-1536 16,0 2-1458-16,-22-23-4625 16</inkml:trace>
  <inkml:trace contextRef="#ctx0" brushRef="#br0" timeOffset="134213.22">11983 17329 20313 0,'-23'0'928'0,"23"0"-1088"16,0 0 160-16,23 0 336 15,-2 0-336-15,23-23-32 16,-22 23 64-16,22-44-1152 0,-21 22-2130 16,-1-23-4449-16</inkml:trace>
  <inkml:trace contextRef="#ctx0" brushRef="#br0" timeOffset="134408.22">12159 16997 19256 0,'0'88'689'15,"0"-44"191"-15,0 0 417 16,22 0-17-16,22 1-623 15,-22-1-497-15,0 0-128 16,0 0 80-16,22-21-192 0,-22-23 16 16,-22 0-80-16,22 0-529 0,-22 0-63 15,0 0-945-15,0-23-1312 16,0-21-1153-16,-22-22-4114 15</inkml:trace>
  <inkml:trace contextRef="#ctx0" brushRef="#br0" timeOffset="134718.22">12181 16952 15270 0,'-22'-22'2145'16,"22"22"-128"-16,0 0-496 15,0 0-1201-15,0 0 48 0,22 22 305 16,-22-22-273-16,22 22-192 16,0 22-48-16,0-21-32 15,0 21-112-15,0-23-16 0,1 24 16 16,-23-23-48-16,0 22-16 15,0-21-16-15,0-1-16 16,0 0-32-16,0-22-64 16,-23 0 16-16,23 0 64 15,0 0 80-15,0 0 128 0,0 0 32 16,0 0-48-16,0 0 160 0,23 0 32 15,-23 0 64-15,21 0-144 16,1 22 17-16,22-22-193 16,-21 0 0-16,21 23-64 15,-22-23-177-15,21 0-1743 0,-20 0-2787 16,-2 0-7746-16</inkml:trace>
  <inkml:trace contextRef="#ctx0" brushRef="#br0" timeOffset="135583.222">12512 16930 15030 0,'-22'0'753'0,"22"0"-257"16,0 22-96-16,0 0 673 0,22 1 159 15,-22 21-495-15,21 21-321 16,2-20-112-16,-23 21-208 15,21-21 0-15,2-23-96 16,-23 0 0-16,0 1 16 0,23-23-368 16,-23 0 96-16,0-23-321 15,-23 1-415-15,23-22 288 16,-23-1 576-16,2-21-945 15,-2 22-704-15,23-23 1761 0,-21 23 464 16,-1 22 1185-16,22 22 368 16,0 0-336-16,0 0-673 0,0 0-239 15,0 22 639-15,22 22-543 16,-1-21-161-16,2 21-272 15,21 0-80-15,0 0-80 16,2 0-288-16,-4-21 145 16,2-23-97-16,-21 0-48 0,21 0-33 15,-22 0 65-15,-22-23-16 16,22 1-16-16,-22 0 113 0,0-22-49 15,0 21 32-15,-22-21-32 16,0 0-32-16,0 0 32 16,0 0 32-16,-22 1-16 15,21 21 64-15,1 0 416 0,-22 22 160 16,22-23-79-16,1 23-257 15,21 0-144-15,-23 0-128 16,23 0-80-16,0 0-48 16,0 0-32-16,0 0 32 0,23 23-112 15,-2-23-641-15,1 0-639 0,2 22-1330 16,-4-22-3008-16,2-22-8485 15</inkml:trace>
  <inkml:trace contextRef="#ctx0" brushRef="#br0" timeOffset="136298.223">12093 18056 17848 0,'-23'0'224'0,"23"0"-160"15,0 0-128-15,0 0 400 0,23 0 400 16,-23 0-95-16,21 0 175 0,2-22 272 16,21 0-303-16,0 0-289 15,22-22-112-15,0 0-176 16,22-22 32-16,0-1-48 15,23 2 17-15,-23-2 111 16,1 1 48-16,-1 22 16 0,0 0-144 16,-22-1-112-16,1 1 64 15,-1 23 48-15,-22-2 65 16,0 2-129-16,0-2-128 0,-21 1 48 15,21 22-48-15,-22-22-16 16,-22 22 16-16,21-22-48 16,-21 22 16-16,0 0 32 0,0 0-32 15,0 0 16-15,0 0-64 16,0 0-96-16,0 0-1265 15,0 0-1840-15,0 0-1201 16,-21 0-5171-16</inkml:trace>
  <inkml:trace contextRef="#ctx0" brushRef="#br0" timeOffset="136868.223">10989 17173 11413 0,'0'0'560'0,"0"0"-464"0,0 22-192 16,22-22-80-16,-22 0 1216 16,22 0-175-16,22-22 111 15,0 0 17-15,1 0-193 16,21-22-288-16,0 0 433 0,22 0-289 15,23-23-240-15,-1 2 144 16,0-2-367-16,1-21 191 16,-1 21 208-16,22 1-96 0,-21 0 145 15,-1 22-161-15,-22-22-288 16,1 21 224-16,-1 23-256 0,-21 0-64 15,0 0 160-15,-25 0 208 16,2 0 129-16,-21 0-81 16,-1 0-240-16,0 0-48 15,-22 22-160-15,0-22 80 16,0 22 272-16,0 0-255 0,0 0-113 15,0 0-96-15,0 0-385 0,-22 0-863 16,22 0-1842-16,0 0-2384 16,-22 0-8773-16</inkml:trace>
  <inkml:trace contextRef="#ctx0" brushRef="#br0" timeOffset="-155743.283">21847 7328 14534 0,'-22'0'897'0,"22"0"79"16,-23 0 145-16,23 0-689 16,0 0-528-16,0 0 432 15,0-22-160-15,23 22 512 0,-23 0-79 16,22 0-417-16,-22 0 224 15,22 0-256-15,-22 22 112 0,22-22 272 16,-22 22-352-16,0 0 112 16,22-22-95-16,-22 22-49 15,0-22 416-15,0 0-272 16,22 23 80-16,-22-23 176 0,22-23-111 15,0 23 111-15,0-44-112 16,22 0-224-16,23-1 0 16,-1-42-240-16,0-2-16 0,22 1-192 15,0-23-1393-15,1 23-1552 16,-1 0-369-16,-22 22-159 15,1 0-2274-15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2-22T13:17:08.5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19993 4789 15206 0,'-44'-22'385'0,"22"22"-33"0,0 0 720 16,22-22-1184-16,0 22 128 15,0 0 224-15,0 0-576 16,0 0 80-16,0 0-304 16,0 0 304-16,0 22 544 0,0 0-304 15,0 23 64-15,0-1 368 16,0 0-448-16,0 22 96 0,22-44 48 15,-22 22-288-15,22-21 272 16,-22-23-112-16,22 21-160 16,-22-21 1040-16,0 0 353 15,22-21-305-15,-22-2 257 16,0-21-353-16,0 0 209 0,0-22-513 15,0 0-240-15,0 21 256 0,0-21-143 16,0 22 95-16,22-22 32 16,-22 44-304-16,22-22-16 15,0 22-128-15,1-22-160 16,-2 22 176-16,1-1-176 15,0 23 48-15,23-22 48 0,-24 0-48 16,2 22 48-16,-1-22 48 16,22 22-96-16,-22-22 16 15,0 22 48-15,-22 0-96 16,22-22 80-16,-22 22 0 0,0 0 64 15,0 0 32-15,0 0-176 0,0-22-96 16,-22 22-80-16,22-22-128 16,0 22-177-16,0 0-767 15,0 0-2066-15,0 0-768 16,22 0-1392-16,0-22-2370 15</inkml:trace>
  <inkml:trace contextRef="#ctx0" brushRef="#br0" timeOffset="4600.006">17720 7196 12821 0,'0'-22'593'15,"0"0"399"-15,0 22-608 0,0-23-304 16,0 23 240-16,0 0-384 16,0-22 48-16,0 22 160 15,0 0-256-15,0 0 192 16,0 0 17-16,0 0-130 15,0 0 178-15,0 0-209 0,0 0 16 16,0 0 176-16,-23 0-208 16,23 0 144-16,-21 22 16 0,21-22 48 15,-23 0 400-15,2 0 64 16,21 23 96-16,-22-23-79 15,22 0-289-15,0 0-144 16,0 0-96-16,0 0-208 0,0 0 160 16,0 0-64-16,0 0 32 15,0 0 48-15,0 0-96 16,0 0 64-16,0 0 16 15,22 0-48-15,-22 0 96 0,0 0-80 16,0 0-16-16,0 0 80 16,0 0-112-16,0 0 96 0,0 0-48 15,0 0-16-15,0 0 64 16,0 0-48-16,0 0-48 15,0 0 128-15,0 0-160 16,0 22 64-16,0-22-176 0,0 0-304 16,0 0-209-16,0 0-575 15,0 22-801-15,0-22-1185 16,-22 0-4289-16</inkml:trace>
  <inkml:trace contextRef="#ctx0" brushRef="#br0" timeOffset="9365.013">4435 3201 16087 0,'0'0'480'0,"0"-23"272"16,0 23-79-16,0 0 143 15,-22 0-656-15,22 0 144 16,0 0-192-16,0 0-320 15,0 0 336-15,0 0-96 0,0 0 64 16,22 23 209-16,-22-1-273 0,22-1 240 16,-22-21-96-16,22 22-144 15,-22-22 240-15,0 0-144 16,22 0 224-16,-22 0 545 15,0 0-369-15,22-22-96 16,-22 22-288-16,0-21-128 0,23-1 192 16,-23-22-192-16,21 21 32 15,-21 2 64-15,0-23-144 16,0-2 64-16,22 25-16 0,-22-24-64 15,0 1 64-15,22-23-112 16,-22 23-592-16,22-21-417 16,-22-2-175-16,23 1 191 0,-2 22 81 15,2-22 303-15,-1 22-911 16,22 0-785-16,-22 21-1953 15</inkml:trace>
  <inkml:trace contextRef="#ctx0" brushRef="#br0" timeOffset="12144.017">18912 6600 8387 0,'0'0'272'16,"0"-22"625"-16,-23 22 95 0,23 0 33 15,0-22 79-15,0 22-255 16,-21 0-273-16,21 0 368 16,0 0-559-16,-23 0-193 15,1 22 32-15,0-22-128 0,0 44 288 16,0-22-128-16,0 0-16 15,22 22 16-15,-22-22-224 16,0 0 16-16,22 1-32 16,0-2-144-16,22 2 192 0,0-2-112 15,0-21 96-15,22 0-16 0,-22 0-96 16,23 22 160-16,-24-22-128 15,2 22 0-15,-1 1 112 16,-22-1 80-16,0 22 561 16,-22-22-81-16,-22 22-112 15,21 0 97-15,-21-22-81 0,0 23 48 16,0-23-160-16,22 0-272 15,0-22-80-15,22 21-112 0,-22-21-192 16,22 0-2081-16,0 0-128 16,22-21-1745-16,0-1-7859 15</inkml:trace>
  <inkml:trace contextRef="#ctx0" brushRef="#br0" timeOffset="12564.018">19243 6511 12373 0,'22'0'1185'0,"-22"-22"-481"16,0 22-112-16,0 0-592 0,0 0 64 15,0 0 321-15,0 0-578 16,-22 0 289-16,22 0 49 15,-23 22-306-15,23-22 402 0,-21 23-337 16,-2-1 47-16,1 22 242 16,-22 0-145-16,22 0 464 15,0 0 368-15,-22 1 209 16,22-1 143-16,22-1-623 15,0-21-321-15,0 1-96 0,22-1-96 16,0-22 416-16,22 0-240 0,22 0-176 16,0-22 64-16,23-23-224 15,-23 2-64-15,-22-1-1008 16,0-1-961-16,0 1-3266 15</inkml:trace>
  <inkml:trace contextRef="#ctx0" brushRef="#br0" timeOffset="18901.029">10548 13796 15527 0,'0'0'768'0,"-22"22"-960"16,22 0 688-16,22 22 16 0,-22 0-31 15,22 0 47-15,0 23-608 16,0-1 208-16,0 0-32 16,0-22-272-16,-22 0 400 15,22 0-304-15,0-21-560 0,0-2 576 16,-22 2-1121-16,22-2-304 15,-22-21-1232-15,0 0-1889 16</inkml:trace>
  <inkml:trace contextRef="#ctx0" brushRef="#br0" timeOffset="19128.03">10459 13928 17512 0,'0'-21'352'0,"0"-2"-400"16,23 1 528-16,-1 0-624 0,0 0 176 15,0 0 176-15,0 0-608 0,0 22 16 16,0 0-1233-16,0-22-2401 15,0 22-1264-15</inkml:trace>
  <inkml:trace contextRef="#ctx0" brushRef="#br0" timeOffset="19343.031">10548 14083 15815 0,'22'0'464'16,"0"0"64"-16,0-44-224 16,0 21 97-16,22-21-385 15,-22 23-177-15,22-23-1023 0,0 21-2642 16,-44 1-3793-16</inkml:trace>
  <inkml:trace contextRef="#ctx0" brushRef="#br0" timeOffset="19518.031">10724 14303 13174 0,'0'0'3873'0,"0"0"-3889"15,22 0 352-15,-22 0 337 0,23 0-433 16,-2 0-112-16,2-21-112 15,-1-2-544-15,0 1-3890 0</inkml:trace>
  <inkml:trace contextRef="#ctx0" brushRef="#br0" timeOffset="19753.031">10790 13951 20601 0,'-21'0'1745'15,"21"21"-1585"-15,21-21-160 16,2 23 464-16,-1-23-640 0,0 21 320 16,22 2-48-16,0-23-384 15,0 22-16-15,0-22-1793 16,0 0-480-16,-21 0-1361 15,-2 0-1713-15</inkml:trace>
  <inkml:trace contextRef="#ctx0" brushRef="#br0" timeOffset="19953.032">11011 13818 17480 0,'-22'22'1280'0,"1"-22"-480"16,21 44-335-16,0-21-65 15,0 21-560-15,0 0 368 16,21 0-272-16,-21 0-352 16,22 0-1169-16,-22 0-1232 0,22 0-3202 15,0-22 2737-15</inkml:trace>
  <inkml:trace contextRef="#ctx0" brushRef="#br0" timeOffset="20353.032">11254 13796 18168 0,'-22'0'720'0,"22"22"65"15,0 0-433-15,0 0-304 16,0 0 144-16,22 1-256 15,-22-2 80-15,22-21 48 0,0 23-192 16,0-23 176-16,0 0-560 16,0 0-321-16,0 0 33 15,-22-23 416-15,22 2 304 0,-22-2 48 16,23 1-32-16,-23-22 272 15,0 22 112-15,-23 0 384 16,23 0-80-16,-22 0-79 16,22 0 31-16,0 0 64 15,-22 22 64-15,22-22-207 0,-22 22-449 16,22 22-48-16,-22 0 0 0,22 22 32 15,-22 0-16-15,22 0-16 16,0 0-64-16,22 0-160 16,0-21-577-16,0-2-271 15,0 2-785-15,23-23-1665 16,-1 0-3249-16</inkml:trace>
  <inkml:trace contextRef="#ctx0" brushRef="#br0" timeOffset="21145.036">11563 13619 4962 0,'0'0'6115'0,"0"0"-5939"0,0 0-224 15,0 0 176-15,0 0-224 16,0 0 208-16,0 0-48 0,0 0-16 16,0 0 160-16,0 0-160 15,-22 0 576-15,22 0 401 16,0 0-401-16,0 22 288 15,-22-22-447-15,22 23-193 0,0-1 288 16,0 0-192-16,0 22 80 16,0 0-128-16,0-22-192 15,22 22 49-15,0-22-209 0,0-22 48 16,0 0 16-16,0 0-128 15,0-22-289-15,22 0-1423 16,-22 0-930-16,0-22-431 0,1 0-1041 16,-23 22 1040-16,0-22 2370 15,0-1 1120-15,0 23 1009 16,-23 0 2272-16,1 0 1186 15,22 0-834-15,-22 22-1215 16,0 0-1025-16,22 0-1201 0,0 0-352 16,0 44-48-16,0-22-96 15,22 22 64-15,0-21-112 16,0 21 16-16,1-22-16 0,-2 0-528 15,24-22-705-15,-23 22-432 0,0-22-736 16,0-22-2593 0,0 0 4434-16,0 0-129 0,-22 0 865 15,0-23 1649-15,0 23 512 16,0 0-96-16,-22-22 48 15,22 22-800-15,0 22 32 16,-22-22 431-16,22 22-655 0,0 0-1057 16,0 0-256-16,0 0 80 15,22 22 32-15,0-22-48 0,-22 0-32 16,22 22-320-16,1-22-1345 15,-23 0-176-15,0-22-63 16,21 0-434-16,-21-22 1330 0,-21 22 1024 16,21-23 272-16,-23 24 625 15,1-23 47-15,-22 0-288 16,22-1 177-16,22 1 927 15,-22 22 17-15,22 0-128 16,0 22-897-16,0 0-768 0,0 22 16 16,0 22 64-16,22 0-16 0,0 23-48 15,0-2 48-15,0 2-224 16,0-1-3137-16,1-22-3106 15</inkml:trace>
  <inkml:trace contextRef="#ctx0" brushRef="#br0" timeOffset="21970.037">11983 13289 19176 0,'21'0'1489'16,"-21"0"-1217"-16,0 0-544 0,22 0 704 15,0 21-464-15,0-21-208 16,1 0 576-16,21 23-784 15,-22-23-320-15,-22 0 431 16,22 0-111-16,-22 0 528 16,0 0 641-16,-22 21-33 0,22 2 817 15,-22-2-273-15,22 2-704 0,0 21-111 16,0-22-593-16,0 0 272 15,22 22-48-15,0-22-321 16,0-22-95-16,0 0-528 16,0 0-257-16,0-22 257 0,0 0-337 15,1 0 849-15,-2 0 512 16,-21 0-208-16,0-22 208 16,-21 21 369-16,21-21-353 15,-23 23 512-15,1-23-112 16,0 21 225-16,0 1 239 0,22 22-640 15,0-22-80-15,-22 22-272 16,22 0-272-16,0 0-512 0,22 22 416 16,-22-22-417-16,22 0-95 15,0 22 96-15,0-22 543 16,22 0 289-16,-22 0-96 15,0 0 417-15,0 0 159 0,1 0-32 16,-2 23 128-16,2-2-175 16,-1 2-161-16,-22 21-192 0,22-23-160 15,-22 2 80-15,0-1-64 16,21-22-256-16,-21 0-401 15,0 0 81-15,23-22 320 16,-23-22 256-16,21 0-64 0,2 0-608 16,0-23-225-16,-2 23 33 15,1-22 816-15,2 22 64 16,-4-1-16-16,-20 24 208 15,22-2 336-15,-22 2 592 0,0 21 513 16,0-23-176-16,0 23-977 0,-22 23-320 16,2-2-160-16,-4 2 272 15,2 21-96-15,1-22-112 16,21 22-16-16,0 0-112 15,0 0-128-15,0-22-736 16,21 0 47-16,1-22 337 0,22 0 416 16,-22 0 96-16,22 0 80 15,1 0-16-15,-23-22 48 16,22 22 144-16,-22 0 288 0,-22 22 449 15,22-22 47-15,-22 22-239 16,-22 22-49-16,0-21-496 16,0 21-160-16,0 22 16 0,-22-22-96 15,0 22-832-15,21-22-2482 16,-19-22-4145-16</inkml:trace>
  <inkml:trace contextRef="#ctx0" brushRef="#br0" timeOffset="25140.043">19000 7372 13510 0,'0'0'1120'0,"0"-22"705"16,0 22-977-16,0-22-447 16,-22 22-129-16,22 0-272 15,0-22 112-15,0 22-48 16,0 0-144-16,0-22 224 0,-22 22-160 15,22 0 32-15,-22 0 80 16,22 0-192-16,-22 22 80 16,-1 0-144-16,-21 0 48 0,0 0 176 15,22 0-144-15,-22 22 112 16,-22-21 0-16,22 21-80 15,0 0 144-15,-23-1-128 16,1 1 80-16,0 1 96 0,0-1-144 16,0 23 64-16,-1-23-64 15,-21 0-16-15,22 23 80 16,-22-23-112-16,-23 22 80 0,24 1 0 15,-24-2 0-15,0 2 496 16,1-1 192-16,-22 0 17 0,21 0-209 16,1 0-240-16,-22 1-160 15,21 21-96-15,1-22-32 16,-23 22 32-16,23-21-80 15,-22 21-48-15,-1-22-224 0,24 22 112 16,-24-22 192-16,0 23-32 16,-21-1-16-16,21-22 80 15,1 23-48-15,-23-1 128 16,23 0-80-16,-1 0 0 0,1-21 64 15,0 21-64-15,-1 0 80 16,1-22-16-16,0 24-16 0,21-2 16 16,-21 0-32-16,-1-1 80 15,23-21-80-15,-23 24-48 16,1 20 16-16,-1-22 16 15,23 22-80-15,-22-21 64 16,-1-1-48-16,23 0 80 0,0 0-16 16,-23 1-16-16,23-1 32 0,0 23-48 15,-1-23 112-15,23-22 32 16,-22 22-16-16,22 0 33 15,-1 1-113-15,1-1 48 16,0 0-64-16,-1 1-48 16,23-1 32-16,-22 1-32 0,0-1 16 15,22-1 48-15,-1-20-48 16,-21 21 16-16,22 1 32 15,0-22-16-15,22-2 224 0,-1 2 48 16,1-1 16-16,1 0-48 16,20-22-144-16,-21 23-80 15,21-23-16-15,2 0-32 0,-1 22 16 16,22-22-16-16,-22 0 0 15,-1 0 16-15,23 0 0 16,-21 1 48-16,21-1 32 16,0-22 16-16,0 22 1 0,0-22-81 15,21 0 0-15,-21 0 0 16,23 0-80-16,-23-22 48 0,22 0-16 15,0 22-16-15,-22-22 16 16,21 0-1-16,-21-22-31 16,0 22-112-16,23 0 224 15,-23 0-16-15,0 0-32 0,0 0-48 16,0 0-64-16,0-22-480 15,0 22-112-15,0 0-97 16,0 0 33-16,0 0-240 16,0 0-801-16,0 0-2209 0,0 0-3569 15</inkml:trace>
  <inkml:trace contextRef="#ctx0" brushRef="#br0" timeOffset="37255.06">19066 7217 17447 0,'-22'-21'481'0,"0"21"111"0,22 0 80 0,-22-22-15 15,22 22-321-15,-22 0-192 16,22 0-192-16,0 0 48 15,0 0-48-15,0 22-32 16,0-1 112-16,-22 23-176 16,0 1-497-16,0 21 177 0,-1 0 32 15,-21 24-80-15,22-3-145 16,-22 23 129-16,0-22 112 15,0 23 208-15,-22 0 208 0,22-1 32 16,-23 1-32-16,23 21 64 16,-22 0 32-16,0 1-80 15,0-23 128-15,0 45 128 0,-1-45 128 16,1 22-63-16,22 1-33 15,-22-1-64-15,-1 23-64 16,1-23-160-16,23 0 32 16,-24 0 176-16,0 1 352 0,24 1 1 15,-23 20-193-15,-1-23-112 16,23 3-144-16,-22-2-80 0,-1 0-16 15,24 23-48-15,-24-22 64 16,23-1-16-16,-22 0-32 16,22 1 32-16,0-1-16 15,-22 0 80-15,22 1 272 0,-23-1-208 16,23 0 80-16,0 2-176 15,-1-24 80-15,1 21-47 16,-22-20-17-16,22 0 96 16,0-1 48-16,0-21 0 0,0 21 64 15,-1 1 64-15,1-23-32 16,0 0 16-16,22-22-47 0,1 0-129 15,-24-22-96-15,45 1 16 16,-22-1-16-16,0 0 16 16,22 0-32-16,-22-22-16 15,22 0-16-15,0-22 16 16,0 0-32-16,0 22 80 0,0-22-48 15,-21 0-16-15,21-22-96 0,0 22-32 16,0-22-32-16,-23 0-48 16,23 0 0-16,-21-22 63 15,21 22-79-15,-23 0 80 16,23-22 96-16,0 21 16 0,-23 1 32 15,23 0 0-15,-21 0-32 16,21 0 32-16,0 0-32 16,0 0 16-16,0 22-16 15,0-22 16-15,0 22 0 16,0 0-16-16,0 0 0 0,21 22 32 15,-21 0 0-15,23 0 32 0,0 0-16 16,-23 0 16-16,21 22-32 16,2-21 16-16,-23-23 16 15,21 22 0-15,-21-22 32 16,0 0-16-16,0 0 33 15,0 0 191-15,0 0 208 0,22-22-192 16,-22-1-160-16,0-21-96 16,0 0-48-16,22 0-16 0,0 0-64 15,0 0-1072-15,1 0-2738 16,-2 0-6147-16</inkml:trace>
  <inkml:trace contextRef="#ctx0" brushRef="#br0" timeOffset="37970.06">16815 13531 15895 0,'-22'-22'688'0,"0"22"80"0,0 0 97 16,22-22-113-16,0 22-96 16,0 0-47-16,-22 0-465 15,22 0-48-15,0 0-48 16,0 0-128-16,0 0 208 15,0 0-32-15,0 22 144 0,22 0 0 16,-22 0-176-16,0 0 64 16,0 0-16-16,22 0 16 15,0 0 161-15,-22 23 15 16,22-23-32-16,0 22-96 0,0 0-176 15,-22-22 80-15,23 22-48 16,-2-44-96-16,-21 22 144 0,23-22-96 16,-1 0-48-16,-22 0 80 15,21-22-96-15,-21 0-528 16,23-22-913-16,-2 0-1392 15,-21-22-5171-15</inkml:trace>
  <inkml:trace contextRef="#ctx0" brushRef="#br0" timeOffset="38115.061">16749 13443 20857 0,'-22'0'656'0,"22"0"-672"16,44-22 224-16,-22-1-288 15,44-21 64-15,1 23-1488 16,-24-23-2482-16,24-1-5026 15</inkml:trace>
  <inkml:trace contextRef="#ctx0" brushRef="#br0" timeOffset="38305.061">16903 13597 18360 0,'23'0'432'0,"-1"0"-480"16,-22 0 352-16,21 0-560 0,2-22-224 15,-2 22-1553-15,2-22-2097 16,-1 0-896-16</inkml:trace>
  <inkml:trace contextRef="#ctx0" brushRef="#br0" timeOffset="38990.062">17058 13664 13542 0,'0'44'1376'16,"0"-44"-719"-16,22 0-65 0,0 0-224 15,-22 0-432-15,44-22 208 0,-22 0-368 16,23-23-560-16,-24 1 63 15,24 0-367-15,-24 0 960 16,2 22 192-16,-23 0 192 16,0 0 1105-16,0 22 1024 15,0 0-881-15,0 0-175 0,0 22-817 16,-23 0 128-16,23 22-239 15,-21-22-305-15,21 0-16 0,21 22-112 16,2-44-48-16,-2 22 48 16,2-44-240-16,-1 0-369 15,22-22-447-15,0 0 15 16,0 0 433-16,-21-22 416 0,-2 22 192 15,2 0 128-15,-1-1 80 16,-22 23 992-16,0 22 561 16,0-22-272-16,-22 22-529 15,22 22-720-15,-23 0-144 16,23 0-15-16,0 22-33 0,0 0-16 15,0-21-97-15,23 21-431 0,21-22-1425 16,-23-22-480-16,23 0 224 16,2-22-176-16,-2-1-96 15,-23-21 1232-15,1 0 1153 16,0 23 465-16,1-24 1711 0,-23 23 914 15,0 0-177-15,0 0-208 16,0 0-448-16,0 22-1056 16,0 0-481-16,0 0-448 0,0 0-160 15,0 0-64-15,0 22-32 16,0 0-208-16,21-22-512 15,-21 22-897-15,23-22-992 0,-1 0-113 16,-22 0-543-16,22-22 816 16,-22 0 2177-16,0 0 1280 15,0 0 1697-15,-22 0 497 16,22 0-113-16,-22 22-352 15,22-22-992-15,0 22-737 0,0 0-559 16,0 0-337-16,0 22-32 0,0 0 16 16,22 0 0-16,-22 22-64 15,22 0-49-15,0 0-703 16,-1-21-961-16,2-2-1808 15,-23 2-593-15,22-23-2209 16</inkml:trace>
  <inkml:trace contextRef="#ctx0" brushRef="#br0" timeOffset="39555.063">18073 13200 19128 0,'-22'-44'2818'0,"22"44"-770"0,0-22-799 15,0 22-977-15,0 0-272 16,0 22-48-16,0-22 48 16,0 22 0-16,22 0-48 0,0-22-96 15,-22 22-608-15,22 0-1025 16,0-22-752-16,0 22-257 15,-22-22 1-15,22-22 1505 16,-22 0 1264-16,23 0 1056 0,-23 0 1633 16,0 0-112-16,-23 0 49 15,23 22-577-15,0-22-513 0,0 22-575 16,0 0-705-16,0 0-272 15,0 0 16-15,0 22 0 16,23 0-16-16,-23 0-80 16,21 0-577-16,2 0-495 0,-1-22-785 15,0 22-688-15,0-22 1088 16,-22 0 641-16,22-22 768 15,-22 0 256-15,0-22 688 0,0 22 833 16,0 0 640-16,0 0-192 16,0 0-321-16,0 22-591 15,0 0-609-15,0 0-448 0,0 0-128 16,0 0 16-16,22 22 32 15,-22 0 0-15,22 0-32 16,0 0-528-16,0 0-432 16,-22 0-593-16,22 0-512 15,0-22-224-15,-22 0 1360 0,22-22 849 16,-22 0 192-16,0 0 657 0,0 0 1312 15,0 0-48-15,0 0-177 16,-22 0-255-16,22 22-640 16,0 0-545-16,0 0-368 15,22 0 16-15,-22 22 16 16,22 0-16-16,1 0-48 0,-2 22-32 15,24-22-304-15,-23 0-1217 16,22-22-1536-16,-22 0-1714 16,0-22-3200-16</inkml:trace>
  <inkml:trace contextRef="#ctx0" brushRef="#br0" timeOffset="40635.064">19000 7592 21305 0,'0'23'96'0,"0"-2"-432"15,0 24 512-15,22-1-112 16,0 23-240-16,0 21 512 16,22 23-480-16,0 22 224 0,1-1 112 15,21 22-384-15,-22 0 352 16,22-21-160-16,22 21-96 15,-21 1 304-15,-1-1-384 16,0 1 240-16,0-23 16 16,0 22-240-16,1-21 320 0,-1 21-208 15,0 1 0-15,-22 1 224 0,22 20-304 16,-22-23 224-16,22 25-16 15,1-2-192-15,-23 1 288 16,0-22-192-16,1 21 337 16,-1-22 607-16,-1 1-192 15,1-22-15-15,1 21 31 0,-23-22-48 16,22 1-191-16,0-1-369 15,-22 1 32-15,22-23 16 0,0 0-80 16,1 1 96-16,-1 0-96 16,0-23-16-16,0 0 32 15,0 0-144-15,-23 0 128 16,25-21-80-16,-2 21-16 0,-21-22 144 15,-2 0-112-15,0-22 0 16,2 23 32-16,-1-23-144 16,-22 0 144-16,0-22-96 15,22 22-32-15,-22-44 16 0,0 22-576 16,0-22-1137-16,22-22 48 15,0 0-1088-15,0-22-2033 0,0-22-8196 16</inkml:trace>
  <inkml:trace contextRef="#ctx0" brushRef="#br0" timeOffset="41295.065">21891 13774 25179 0,'-44'22'800'16,"22"0"-912"-16,-1-22 368 0,23 22-352 16,0 0-32-16,0-22 224 15,23 0-640-15,21 0 240 16,-22-22-448-16,22-22-737 15,0-22-160-15,22 0 385 16,-22-1 575-16,-21 1 801 0,-2 0-224 16,-21-1 384-16,0 23 689 15,-21 23 1056-15,-2-2-64 16,-21 23-961-16,0 0-223 0,0 44-289 15,0 23-336-15,0-1 32 16,22 44-256-16,0-21 128 0,22-23-112 16,0-22-512-16,44 0-161 15,0-22-335-15,22-22-369 16,0 0 16-16,22-44-175 15,-21-22-881-15,-1 0-977 16,-22-1 48-16,0 1 1394 0,-22 0 95 16,1 0-272-16,-23 22 656 0,0 0 1617 15,-23 0 2721-15,1 21 705 16,0 23-1249-16,0-22 288 15,0 22-784-15,0 22-705 16,0-22-207-16,0 23 95 16,0 21 257-16,22-23 15 0,0 23 17 15,0 1-145-15,0-1-351 16,22-22-33-16,22 22-112 15,-22-22-176-15,22 22-223 0,23-22-161 16,-23-22-64-16,22 0-465 16,-22 0-767-16,0 0-1121 15,0-22-1265-15,0-22-3425 0</inkml:trace>
  <inkml:trace contextRef="#ctx0" brushRef="#br0" timeOffset="41445.065">22597 13266 24235 0,'-44'67'1888'0,"22"-23"-1615"15,-22 22 463-15,21 0-528 16,23 0-240-16,-21 23 176 16,21-23-1088-16,21-22-1602 15,-21 22-3456-15</inkml:trace>
  <inkml:trace contextRef="#ctx0" brushRef="#br0" timeOffset="42210.066">22796 13465 24667 0,'-23'66'544'0,"23"-22"-144"15,0-22-240-15,0 0-128 16,23 0 48-16,21-22-352 0,0 0-64 15,0-22-448-15,0-22-625 0,0 0 128 16,1-22 913-16,-1 22 256 16,-23-23 272-16,-21 23 305 15,0 23 687-15,0-24 737 16,-21 45-608-16,21 0-721 15,-23 0-224-15,2 22-320 0,-2 1 128 16,1 42-208-16,0-21 96 16,22 23-176-16,0-1-1153 15,0 0-624-15,22-44-656 16,23 0 464-16,-24-22 48 0,23-22 176 15,1 0 1569-15,-1-22 817 16,-22-22 1391-16,0 22 482 0,-22-1-129 16,22 1-96-16,-22 23-385 15,0-23-303-15,0 44-288 16,0-23-481-16,-22 23-432 15,22 23-224-15,0-2-32 0,0 23-32 16,0 0-80-16,0 23-576 16,22-23-1185-16,-22 0-1777 0,22-22-1776 15,0 0 239-15,0-22 1666 16,0 0 2656-16,1-44 4243 15,-2 22 1952-15,-21-22-1072 16,0 0-976-16,0-1-1265 0,0 1-961 16,0 0-240-16,0 0-367 15,0 0-273-15,0 22-48 16,0 22-112-16,23 0-48 15,-23 0 16-15,21 0-80 0,2 0-32 16,-23 22-96-16,22-22-337 16,0 22-831-16,0-22-641 0,0 22-640 15,-22-22 960-15,22-22 1601 16,-22 0 448-16,0 0 1249 15,-22-22 848-15,22 0-673 16,-22 22-879-16,0-22-129 16,22 21 17-16,-22 23-289 0,22 0-288 15,0 0-224-15,0 0-64 16,22 45 96-16,-22-1-32 0,22 22-224 15,-22 22-529-15,22-21-399 16,0-2-1249-16,0-20-3090 16,-22-1-2609-16</inkml:trace>
  <inkml:trace contextRef="#ctx0" brushRef="#br0" timeOffset="43050.068">23634 13398 19576 0,'0'-109'3618'16,"0"86"-641"-16,0-21-1472 16,22 22-945-16,-22 0-480 0,22 22-64 15,0 0-16-15,1 0-64 0,-23 0-224 16,44 22-432-16,-23 0 144 15,2 0 160-15,-1 0-369 16,0-22-415-16,0 23 319 16,0-23 225-16,-22 0 512 15,22-23 400-15,-22 23 832 0,22-22 321 16,-22 0 64-16,0 0-161 15,0 0-415-15,0 22-209 0,0-22-144 16,0 22-256-16,0 0-255 16,0 22-17-16,-22 0-32 15,22 22-1-15,0 1-415 16,0-1-384-16,0 0-385 0,22-23-960 15,-22 2-704-15,22-1 256 16,1-22 1921-16,-2-22 351 16,1-22 401-16,22 21 1057 15,-21-21 992-15,-23-22-816 0,21 22-337 16,2-22-144-16,-23 22 289 15,0 0-33-15,0 44-303 0,0-23-449 16,22 23-272-16,-22 23-96 16,0-1 32-16,0 0 32 15,22 22-64-15,-22 0-352 16,0 0-401-16,22 0-880 0,-22-21-752 15,0-2-240-15,0 2 1745 16,0-23 1088-16,0 0 1376 16,0-23 722-16,0 2 111 0,0-2-561 15,22-21-879-15,-22 0-417 16,22 0-320-16,22 22-80 15,-21-22-80-15,-2 22-32 0,24 22-32 16,-25-23 32-16,25 23-32 16,-23 0-128-16,22 0-192 15,-21 0 16-15,0-21-112 16,-2 21-673-16,-21 0-784 15,0 0-144-15,0 0-1088 0,0-23 368 16,-21 23 1712-16,-2 0 1681 0,0-21 1553 16,2 21 977-16,-2 0-225 15,1 0-992-15,1 0-1233 16,21 21-528-16,0 2-79 15,0-2-65-15,0 2-16 16,0-1-129-16,21 22-559 0,-21-22-208 16,22 0-97-16,1 0-431 15,-2 0-481-15,-21-22 384 16,23 22 929-16,-23-22 560 0,0 0 192 15,0 0 1921-15,0 0 352 16,0 22-912-16,-23-22-433 16,2 22-415-16,-2-22-337 0,23 23-240 15,-22-2-64-15,1 2-32 16,-3-2-16-16,24-21-112 15,-20 23-1281-15,20-23-3041 16,-23 0-9108-16</inkml:trace>
  <inkml:trace contextRef="#ctx0" brushRef="#br0" timeOffset="46075.072">11452 14215 12165 0,'0'-44'288'0,"0"22"224"16,0 0-319-16,0 22 31 15,23-22 352-15,-23 0 128 16,0 0 1-16,0 22 271 16,0 0-80-16,0-22-159 0,0 22-177 15,0 0-400-15,0 22-144 0,0 0-16 16,-23 0 16-16,2 44 96 15,-2-22-80-15,1 44 96 16,0 0 272-16,-22 23 273 16,22 22 127-16,-22-2-64 15,22 25-31-15,0-1-81 0,0-23-160 16,0 0-224-16,0-21 32 15,-1-1-63-15,23-22-33 0,-21 0 16 16,-2-21-80-16,23 21 48 16,-22-22 0-16,22-21-96 15,-22 21-16-15,22-44-48 16,0 22 0-16,-22-22 0 0,22-22-32 15,0 0 0-15,0 22 16 16,0-22-64-16,0 0-176 16,0 0-176-16,0-22-481 15,0 22-752-15,0-22-175 16,0 0-594-16,0 0-2544 0,0 0-5235 15</inkml:trace>
  <inkml:trace contextRef="#ctx0" brushRef="#br0" timeOffset="46350.072">10945 15871 15351 0,'-21'0'1296'16,"-2"0"-351"-16,23 0-641 16,0 0-256-16,0 22 64 0,0 0 240 15,0 0 336-15,23 0-95 16,-23 23 319-16,21-1 16 15,-21 0-239-15,0 0-161 0,23-22-96 16,-23 0-144-16,21 0-192 16,-21-22 64-16,0 22 48 15,22-22 49-15,0-22 143 16,-22 22 0-16,22-44-256 15,0 22 48-15,22-22-192 0,-21 0-144 16,21-23-560-16,-22 45-2082 0,0-22-2096 16,0 22-8804-16</inkml:trace>
  <inkml:trace contextRef="#ctx0" brushRef="#br0" timeOffset="48520.076">11055 16643 13766 0,'0'0'176'0,"0"23"272"16,0-2 256-16,0 2 577 0,0 21-144 16,22 0-673-16,-22 23 160 15,23-2-144-15,-2 2-336 16,2-23 128-16,-23 21-384 15,22-20 144-15,0-1-224 16,0 1-1585-16,-22-1-2000 0,0-22-8341 16</inkml:trace>
  <inkml:trace contextRef="#ctx0" brushRef="#br0" timeOffset="49444.079">10924 17195 16919 0,'-23'0'64'0,"23"-22"288"15,23 0-95-15,-23 0 447 0,44-1 64 16,-23 2-912-16,23-23 240 16,-22 21 64-16,23 2-416 15,-1-2 416-15,-22 23-320 0,22-22-960 16,-22 22-561-16,0-22-1409 15,22 22-111-15,-22-22 384 16,-22 22 1392-16,22-21 977 16,-22 21 1248-16,0-22 1265 0,0 22 432 15,0 0-320-15,-22-22-640 16,22 22 32-16,-22 0-609 0,22 0-143 15,-22 0-225-15,22 0-368 16,-22 0 48-16,0 0-16 16,22 22-208-16,-22 0 192 15,22 21-160-15,-22-21 128 16,22 44 33-16,0-22-161 0,0 0 64 15,22 1-128-15,0-23-16 16,0 0 80-16,0 0-144 16,22-22 64-16,-22 0 48 0,0-22-80 15,0-22 64-15,-22 22-64 16,22-22 160-16,-22 0 32 0,-22 0-144 15,22 21 112-15,-22 1 176 16,0 0 528-16,0 0 545 16,22 22-289-16,-22 0-575 15,22 0-369-15,0 0-144 16,0 22 32-16,22 0-16 0,0 0-48 15,0 22 64-15,22-21-48 0,-21-23-48 16,-2 21-16-16,2-21-144 16,-1-21-48-16,-22-2-161 15,0 2 65-15,0-2 304 16,0-21 64-16,0 22 0 15,0-21 80-15,-22 21 48 0,22-1 224 16,0 23 177-16,0 0-209 16,0-22-192-16,0 22 64 15,22 0 128-15,0 22 80 16,0 1-80-16,0-1-208 0,0 0-32 15,0 21-64-15,0-21-32 0,-22 0 0 16,22 1-32-16,-22-2 0 16,0-21-112-16,-22 0-896 15,22 0 432-15,-22-21-1121 16,0-2 176-16,0 1 337 15,22-43-385-15,-22 21 864 0,22-23 449 16,0 22 320-16,0-20 32 16,0 21 272-16,0 21 433 0,0 1 719 15,0 0 545 1,0 22 192-16,0 0-992 0,0 0-673 15,0 0-400-15,0 44 64 16,0 0 225-16,0 23-129 16,0-23-224-16,22 22 0 0,0-21-80 15,0-2-16-15,0-21 0 16,22 0-288-16,-22 0-1105 0,0-22-1712 15,0 0-849-15,1-22-2737 16</inkml:trace>
  <inkml:trace contextRef="#ctx0" brushRef="#br0" timeOffset="49715.08">11739 16555 20265 0,'-44'0'2129'0,"44"0"-208"16,-22 0-561-16,22 22-992 0,0 0-272 15,-22 22 97-15,22 0-49 0,0 0-224 16,0 23 160-16,0-22-176 15,0-23 0-15,0 0-65 16,0-1-447-16,0-21 256 16,0 0 176-16,0 0 32 0,0 0 304 15,0-21-96-15,0 21 80 16,0 0 224-16,22 0 0 15,-22 0-47-15,22 0-113 16,22 21-176-16,-21-21 0 16,21 22-48-16,0-22-401 0,0 0-2768 15,0 0-6724-15</inkml:trace>
  <inkml:trace contextRef="#ctx0" brushRef="#br0" timeOffset="50855.082">12004 16776 5938 0,'-21'-45'5011'16,"-2"45"-4275"-16,23-21 689 15,0 21 159-15,-22 0-207 0,22 0 256 16,0 0-705-16,-22 0-336 16,22 0-95-16,0 21-513 15,-22 2 304-15,22-1 64 0,0 0-336 16,0 23 208-16,0-23-208 15,0 0-48-15,22-22 128 16,0 21-224-16,23-21 240 16,-24 0-32-16,1 0-96 0,0 0 160 15,0 0-128-15,1 0 0 16,-23 0 384-16,0 22 1089 0,0-22 16 15,0 22-401-15,0 0-704 16,-23 1 241-16,1-2-369 16,0 2-208-16,22-2 32 15,-22-21-144-15,22 0 80 0,-21 23-176 16,21-23-1537-16,0 0-1488 15,21-23-433-15,-21 2-4642 16</inkml:trace>
  <inkml:trace contextRef="#ctx0" brushRef="#br0" timeOffset="51410.083">12137 16136 18488 0,'-23'-22'1008'15,"23"22"-319"-15,-21 0 431 16,21 0-960-16,21 0-240 15,-21 44 609-15,23 0-305 0,-23 22 240 16,22 0 304-16,0 45-480 16,0-1 0-16,0 1-63 0,0-23-337 15,0 1 304-15,-22-24-176 16,22 1-80-16,-22-22 336 15,0-21-208-15,0-2 368 16,0 2 32-16,0-2-416 0,0-21 112 16,0 0-64-16,0 23-192 15,0-23 224-15,0 0-176 16,0 0-32-16,0 0 144 15,0 0-368-15,0 0-480 0,0-23-849 16,0 23-1777-16,0-21-3121 16</inkml:trace>
  <inkml:trace contextRef="#ctx0" brushRef="#br0" timeOffset="56890.093">5958 16268 15511 0,'0'0'176'0,"0"0"-144"15,0 0 0-15,0 22 752 0,22 0 401 16,-1 22-561-16,2 1 368 15,21-1-335-15,-22 22-49 16,0-22-416-16,22 0-144 16,-22 0 32-16,1-21-48 0,-2-2-16 15,-21-21 32-15,23 23-48 16,-23-23 144-16,-23 0-32 0,23 0-240 15,-21-23-208-15,-24-21 16 16,23 0-208-16,-22 0-561 16,22-22-384-16,-22 0 129 15,21-1 704-15,2 1 752 0,-1 22 48 16,-1 0 576-16,23 0 304 15,0 22-319-15,0 22-241 16,0-22-176-16,23 22-192 0,-23 0-80 16,22 0 96-16,-22 0-80 15,21 0 0-15,24 22 64 16,-23 0-96-16,0 0 0 0,0-22-16 15,0 22 32-15,0 0-16 16,0 0-48-16,-22 0 160 16,0 0 17-16,0 0-81 15,0 0-16-15,-22 23-32 16,0-23 32-16,0 22 0 0,0-22-48 15,0-22 16-15,22 0 16 0,0 0 16 16,-22 0-16-16,22 0-32 16,22-22 384-16,-22 0 64 15,22 22 112-15,22-22-127 16,-22 22-17-16,0 0 128 15,22 0 32-15,-21 22-176 0,-2-22-191 16,2 22-97-16,-1-22-16 16,0 22-32-16,0-22-64 0,-22 22-48 15,22-22 0-15,-22 0-609 16,22 0-1856-16,-22 22-992 15,0-22-2978-15</inkml:trace>
  <inkml:trace contextRef="#ctx0" brushRef="#br0" timeOffset="57667.096">6311 16092 14246 0,'0'-22'1345'0,"0"22"-65"15,0 0-1456-15,0 0 656 0,22 22 769 16,-22 0-161-16,22 22-319 15,0-22-305-15,0 22-272 16,0 0 256-16,0-22-448 16,0 22 48-16,0-22 48 0,0 1-256 15,-22-23-752-15,0 22-1121 16,23-22-1024-16,-23 0-1297 15</inkml:trace>
  <inkml:trace contextRef="#ctx0" brushRef="#br0" timeOffset="57972.097">6311 16136 16231 0,'-22'0'1361'16,"22"0"-1009"-16,0-22-128 15,0 22-240-15,0 0 272 0,0-22 208 16,22 22-432-16,-22 0 240 0,22 0 80 15,0-22-95-15,-22 22 31 16,22 0 208-16,0 22-416 16,0-22 944-16,0 22-431 15,0 0-129-15,-22 0-256 16,22 0 720-16,0 0-832 0,-22 0 81 15,0 0-97-15,0 0-48 16,0-22 96-16,0 22-112 16,0 0-128-16,-22 0 192 0,22-22-545 15,-22 22-1375-15,0 1-738 16,22-23-1712-16,0 0-5842 15</inkml:trace>
  <inkml:trace contextRef="#ctx0" brushRef="#br0" timeOffset="58387.097">6487 15959 17480 0,'0'0'848'0,"-22"0"-288"16,22 0-480-16,22 0-48 15,-22 0 961-15,22 22 207 16,1 23-576-16,-2-1 305 0,2-22-593 16,-2 22-112-16,2 0 32 0,-1 0-320 15,-22-22 64-15,22 0 64 16,-22-22-160-16,0 22-704 15,0-22-1089-15,0 0-608 16,0 0-3330-16</inkml:trace>
  <inkml:trace contextRef="#ctx0" brushRef="#br0" timeOffset="58637.098">6465 15959 16263 0,'-22'0'1521'0,"22"0"-1105"0,0-22-272 16,22 22 400-16,-22 0-208 15,22 0 225-15,23 0 47 16,-24 0-128-16,23 0 224 16,-21 0-415-16,-1 22-177 0,22 0 224 15,-22 1-272-15,-22 21 160 16,22-22-96-16,-22 22-192 0,0 0 240 15,-22 0-192-15,22-22-224 16,-22 22-1537-16,22-22-2657 16,-22-22-11940-16</inkml:trace>
  <inkml:trace contextRef="#ctx0" brushRef="#br0" timeOffset="59022.098">6752 15805 13350 0,'0'0'2017'16,"0"-22"-449"-16,0 22-687 15,0 0 255-15,0 0-255 0,0 0-561 16,0 22-96-16,-22 0-96 15,22 0 192-15,-22 22 64 0,22-22-208 16,0 0 192-16,0 0-223 16,0 0-193-16,22 1 128 15,0-23-64-15,0 22 16 16,0-22 80-16,0 0-112 0,23 0 32 15,-24 0 32-15,-21 0-80 16,23 0 160-16,-23 0 896 16,0 22 225-16,0-22 207 15,0 22-719-15,-23 0-305 16,23 0 0-16,-21 0-320 0,-2 0-64 15,23 0-48-15,-22 0-112 0,22 0-688 16,0-22-2081-16,0 0-3698 16</inkml:trace>
  <inkml:trace contextRef="#ctx0" brushRef="#br0" timeOffset="60157.1">5450 14766 10836 0,'-22'-21'2370'15,"22"21"-1218"-15,-22 0-544 16,22 0-544-16,0 0 0 16,-22 21-112-16,22-21 48 0,-22 23 96 15,22-1-128-15,-23 0 449 16,23 22 63-16,-21-22-144 15,21 22-48-15,-23 0-32 0,23 2 160 16,-22-2-31-16,22 22-81 16,0-22 0-16,0 23-64 15,22-23 160-15,-22 21-128 0,23-20-64 16,-2-1 49-16,2 22-65 15,-1-22-80-15,22-22-64 16,-22 23 0-16,22-24 16 16,1 23 16-16,-1-44-32 15,0 22 64-15,-1-22-16 0,2 0 16 16,-2 0 256-16,3 0-80 0,-25 0 48 15,24-22 129-15,0 1-145 16,-25-2 48-16,25 2 0 16,-24-2 48-16,2 1 48 15,-1-22-111-15,0 22 127 16,0-23-112-16,0 2-48 0,-22 21-16 15,0-23 32-15,0 1-191 16,0 23-1-16,0-23-48 16,0 21 256-16,0-21-272 0,-22 22-16 15,0-22 32-15,22 21 32 16,-22-21-96-16,0 23-32 15,-1-2 32-15,2-21-80 0,-1 21 112 16,-1 2-96-16,3-24 64 16,-4 23-80-16,3 0 80 15,-1 0-64-15,-1 0 48 16,2-1-16-16,-25 2 0 0,25-1-16 15,-1 22 16-15,0-21 0 16,-1 21-16-16,2-23 16 0,-1 23-16 16,-1 0 48-16,2 0-64 15,-23 0 32-15,21 0-32 16,1 0 32-16,0 23-32 15,0-23 16-15,0 0-32 0,22 21 0 16,-22 1-16-16,22-22-64 16,0 21-528-16,0 2-241 15,0-23-560-15,0 22-944 16,0 0-1088-16,22-22-1794 0</inkml:trace>
  <inkml:trace contextRef="#ctx0" brushRef="#br0" timeOffset="60787.101">6112 15165 10836 0,'0'0'3922'0,"0"-22"-2993"0,0 22 271 15,0-22-127-15,22 22-321 16,-22-23-112-16,22 23-287 15,0-21 431-15,1-2-192 16,-2 2-352-16,23-2 208 16,-21 0 161-16,21 2 47 0,0-23 0 15,22-1-432-15,-22 1 17 16,1 0 111-16,20 0-80 0,-20 1 224 15,21-1-144-15,-22 21-112 16,0-21 32-16,23 0-175 16,-23 21 63-16,0-21 0 15,-22 22-112-15,22 0 96 0,0 0 16 16,-22-22-144-16,22 44 80 15,-22-23-96-15,-22 2 0 16,22 21 112-16,1 0-32 16,-23-23 208-16,0 23-48 0,0 0-80 15,0 0 48-15,0 0 97 16,0 0-1-16,0 0-176 0,0 0-176 15,0 0 32-15,-23 0 16 16,23 0-80-16,-22 0 96 16,22 0-64-16,0 0-208 15,0 0-721-15,0 23-544 0,0-23-816 16,0 21-2097-16,-22-21-2577 15</inkml:trace>
  <inkml:trace contextRef="#ctx0" brushRef="#br0" timeOffset="61522.102">7259 13818 13318 0,'-21'-44'1440'0,"21"22"-719"0,-23 0-81 15,23 22 576-15,0 0-543 0,0 0-369 16,-21 0 176-16,-2 0-304 16,23 22 176-16,-22 0-176 15,0 0-192-15,0 0 144 16,0 22-160-16,22 1 32 15,-22-1 177-15,22 0-97 0,-22 0 128 16,22 0 32-16,0 0-96 16,0 0 208-16,0 0-112 0,22 0 32 15,0 0 112-15,-22-21-95 16,44 21 127-16,-22 0 128 15,0-22-224-15,1 22-96 16,21 0 80-16,0 0-240 0,0 2 80 16,0-25-128-16,-1 23 129 15,1-21 79-15,2-2-64 16,-3 1 160-16,1-22 96 15,1 0-96-15,-23 21-64 0,22-21-16 16,-22 0 33-16,0-21 159 16,0 21-80-16,22-22 32 0,-22 1-32 15,1-2-80-15,21-21-80 16,-23 0-144-16,2 21 17 15,-1-21-33-15,0 0-32 16,0 22 112-16,-22-22-32 0,22 0-80 16,-22 0 48-16,0 0-16 15,0 21 0-15,0-21 64 16,-22 0-64-16,0 0 112 0,22 0 48 15,-22 22-176-15,0-23-16 16,-22 24 0-16,21-23-16 16,-21 21 64-16,22-21-80 0,-22 22 64 15,22 0-32-15,-22-22-16 16,22 22 64-16,-22 0-96 15,-1 0 16-15,1 0 80 16,1 22-80-16,-3 0-32 16,2-22 64-16,-21 22-16 0,21 0 16 15,-1 0 16-15,1 22-64 0,0-22-96 16,22 22 96-16,-22 0-448 15,22 0-145-15,0 22-271 16,0 0-993-16,0 1-2161 16,0-1-2801-16</inkml:trace>
  <inkml:trace contextRef="#ctx0" brushRef="#br0" timeOffset="62072.102">6708 14436 18024 0,'0'-22'1072'15,"0"22"-1120"-15,22-23 304 16,0 23 193-16,-22 0-273 0,22 0 112 15,-22 0-48-15,22 0 176 16,0 0 240-16,0 0-335 16,1 0 127-16,-2 0-96 0,2 23-240 15,21-23 80-15,-22 22 48 16,0-22-48-16,0 22 64 15,0 0 0-15,0-22 97 0,-22 22 191 16,22 0-96-16,-22-22 16 16,22 23-96-16,-22-2 65 15,0 2 47-15,0-23-160 16,0 23-32-16,0-23 0 0,-22 21-80 15,22 2 96-15,0-23-111 16,-22 21-81-16,22 2 16 0,-22-2-96 16,22 22-16-16,-22-20 32 15,22-1-80-15,0 22 64 16,-22-22-48-16,22 0 32 15,0 1-48-15,0-2-609 0,0 2-1440 16,0-2-2817-16,0 2-3794 16</inkml:trace>
  <inkml:trace contextRef="#ctx0" brushRef="#br0" timeOffset="64547.106">12114 16114 3809 0,'-21'-22'4018'0,"21"22"-2497"0,-23 0 320 15,23-22-817-15,0 22 81 16,-22 0-321-16,22 0 0 16,-22-22 241-16,0 22-193 0,22 0-15 15,-21-22 271-15,-2 22 273 16,1-22-641-16,0 22-720 15,0 0 240-15,-22 0 176 0,0-23-240 16,0 23-96-16,-1 0-64 16,1 23 0-16,0-23 16 15,-22 22-64-15,0 0 64 16,0 0 0-16,-1 0-48 15,1 0 48-15,0 22-48 0,-22 0 16 16,44-22-16-16,-23 22 16 0,2 0-16 16,21 0 16-16,-2 23 16 15,3-23 0-15,-2 0-32 16,24 22 0-16,-24 0 48 15,23-22-48-15,0 23 32 16,0-1 0-16,0 1 0 0,0-2 32 16,22 1 97-16,0 1-33 15,0-1 16-15,22 0-64 16,0 1 32-16,0-1 0 0,22 1 16 15,1-1 96-15,-1 0-80 16,0-1-16-16,23 2-64 0,-23-23-32 16,21 0 16-16,2-21 32 15,-1-2-16-15,0-21 48 16,0 0 64-16,22 0 32 15,-22 0-64-15,1-21 369 16,-1 21 207-16,0-23-304 0,0-21 64 16,23 23 17-16,-23-2-353 0,22-21-48 15,0 21 112-15,-22-20 48 16,1 21-96-16,-1-22 0 15,1 22-80-15,-2 0 64 16,-20-1-32-16,-1 2 0 16,0-23 112-16,0 21 192 0,-23-21-159 15,25 22-1-15,-25-22-128 16,1-23-16-16,2 23-16 15,-4 0 16-15,2-23 0 0,1 23 16 16,-2 0 16-16,-21 1 0 16,0-24 32-16,0 45-64 15,0-22 0-15,0 0-48 0,-21 0-16 16,-2 0 0-16,1-1-16 15,2 1-32-15,-4 0 16 16,-19-22 16-16,-3 22-32 16,25-1 0-16,-23 1 32 0,0-22 0 15,21 22-64-15,-21 0 32 16,22 0-32-16,-22 0 32 0,23 0-16 15,-24 21-32-15,1 1 0 16,0 0 16-16,-23 22 0 16,23 0 16-16,-22 0 0 15,0 0-32-15,0 0-304 0,22 22-208 16,-22 0-289-16,-1 1-287 15,23 21-753-15,-22 0-1681 16,22 22-2064-16</inkml:trace>
  <inkml:trace contextRef="#ctx0" brushRef="#br0" timeOffset="66032.108">17433 13774 15575 0,'-22'-44'944'0,"22"22"369"0,0 22-497 15,0 0 80-15,0-22-527 16,0 22-17-16,0 0-224 16,0 0-160-16,0 0 336 0,0 22-48 15,0 0 304-15,0 0 369 16,0 44-305-16,0 0 0 15,-22 45-127-15,0-1-177 0,22 22 96 16,-23 1-160-16,2-1-48 16,-2 24 32-16,2 19-208 15,-1-21 160-15,-1 2-112 16,2-1-48-16,21-23 112 15,-23 0 49-15,23 0 31 0,0-21 128 16,-22-23-128-16,22 23 96 0,0-23 80 16,-22-22-144-16,22 22-48 15,0-22-160-15,-22-22 0 16,22 23 65-16,0-23-113 15,-22-22 0-15,22 0 48 0,0 0-112 16,0-22 128-16,0 0-80 16,0 0 32-16,0 0 0 15,0 0-48-15,0 0-65 16,0-22-271-16,0 0-544 0,0 0-545 15,0 0-1152-15,22 0-1313 16,-22-22-2593-16</inkml:trace>
  <inkml:trace contextRef="#ctx0" brushRef="#br0" timeOffset="67007.109">17344 16643 16487 0,'0'-44'560'0,"0"22"-240"16,-21 0 561-16,21 22-369 15,-23-22-48-15,23 22-144 16,-21-22-336-16,-1 22 337 16,-1 0-81-16,2-22-176 0,-2 22 208 15,1 22-240-15,-22 0 192 16,0 0 176-16,0 0-400 0,0 23 208 15,0 20-112-15,-22-21 208 16,21 23 433-16,23 0-289 16,0 20-32-16,0 2 0 15,0 21-224-15,22-21 1 0,22 0-81 16,-22-1-112-16,22-22 112 15,0 0-48-15,0-1 0 16,0-20 16-16,1 0-112 16,21-24 224-16,-22 23-144 0,22-21 0 15,22-23 80-15,-22 0 144 16,22 0 192-16,23 0 0 0,-23 0 97 15,22-23-65-15,-22 2-160 16,22 21-112-16,-21 0 0 16,-2 0-80-16,25-23 64 15,-25 23 33-15,2 0-65 16,-23 0 32-16,22 0-16 0,-44 0-32 15,22-21 80-15,0 21 0 0,-22-23-16 16,0 1 16-16,1 0-32 16,21-22-64-16,-22 22 49 15,0-22-97-15,0-22-16 16,0 22-48-16,0-23-64 15,0 23 64-15,-22-22-48 0,22 21 48 16,-22-21-16-16,22 22-48 16,-22 0 16-16,0-23-16 15,0 23-64-15,0 1-32 16,0-24-49-16,0 1-79 0,0 22 144 15,0-23-16-15,-22 23-64 0,22 0 64 16,-22-22 48-16,0 22 16 16,0 22 48-16,-22-22-80 15,22-1-32-15,-23 1-48 16,1 22-16-16,0-22 96 15,0 22 48-15,0 0 16 0,-1 0-48 16,2 22 32-16,-24-22-305 16,23 22-31-16,-21 0-32 0,-2 22 48 15,0-22 16-15,2 22-64 16,-2 0 143-16,1 22 129 15,-22-22 80-15,21 22 48 16,1 0 64-16,22 1-96 0,0-1-864 16,22 0-1617-16,0 0-785 15,0 0-1440-15,22-22-7540 16</inkml:trace>
  <inkml:trace contextRef="#ctx0" brushRef="#br0" timeOffset="67857.111">22200 14105 14294 0,'0'-44'848'16,"-22"22"465"-16,22-1-561 15,-22 23 113-15,22 0-65 0,0-21-176 16,0 21-127-16,0 0-81 15,0 0-368-15,0 0-112 0,0 0 96 16,0 21 144-16,0 2 368 16,0 21 241-16,22 22-1 15,-22 0-144-15,0 22-288 16,22 23 81-16,-22-1-33 0,22 1-32 15,-22 20-176-15,22 2-16 16,-22-22-48-16,22 22-16 16,-22-22-16-16,22 21-48 0,-22-22-16 15,22 0-16-15,-22 0 32 16,0-21 16-16,22-1-48 15,-22 0 417-15,0 1 47 0,0-23-128 16,0 0-16-16,0 0-48 16,0-22-144-16,0 0 0 15,0-21-112-15,0-1 32 16,0 0-16-16,0 0-48 15,0-22 16-15,0 0-32 0,22 0-80 16,-22 22-464-16,0-22-769 0,22-22-543 16,1 22-2130-16,-2-22-3041 15</inkml:trace>
  <inkml:trace contextRef="#ctx0" brushRef="#br0" timeOffset="68627.112">21979 16401 10772 0,'-44'44'1649'0,"22"-22"224"16,0 22-736-16,0 0 383 0,0 0-511 16,22 23 95-16,-22-2-143 0,22 2-305 15,-23 22 64-15,23-24-271 16,23 1-482-16,-1 22 274 15,0-21-113-15,22 0-80 16,0-1 48-16,0 1-64 16,0-23 96-16,0 22-16 0,0-22 16 15,1 0 256-15,-1-22-192 16,22 22-64-16,-22-22-64 15,23-22-128-15,-2 22 192 0,2-22-16 16,-23 0 64-16,22 0 97 16,-1-22 47-16,2 22 208 15,0-22 0-15,0 22-48 0,-2-23-15 16,-21 2-161-16,22-1-80 15,-22-22-96-15,1 22 48 16,-1-22-64-16,-22 0 32 16,22 0 64-16,-22 21 64 0,0-21-112 15,0 22 48-15,0-22-63 16,-22-1-97-16,23 1 0 0,-23-1-48 15,0-20 0-15,21 21 0 16,-21-1-16-16,0 1-16 16,0 1-64-16,-21-24-161 15,21 23-159-15,0 0-48 0,-23 0 80 16,1 0-64-16,0-1-81 15,0 1 81-15,0 0 336 16,-22 22 96-16,22-22 32 16,-22 22 32-16,-1-23 224 0,1 23 32 15,0 0-31-15,0 0-161 16,22 22-112-16,-22-22 0 0,0 22 32 15,0-22-96-15,0 22 80 16,-2 0-64-16,2 0 48 16,1 0-32-16,-23 0 48 15,22 22-32-15,-22-22 16 16,22 22 0-16,-23 0-16 0,45-22-48 15,-22 22-113-15,22 23-383 0,-22-23-704 16,22 0-1378-16,0 22-1375 16,0-22-5220-16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2-22T12:36:41.2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4125 15805 16935 0,'0'0'176'15,"0"0"-256"-15,0 0 128 16,0 0-64-16,24 0 64 15,-24 0 16-15,21 22-112 0,1-22 112 16,1 22-32-16,20-22-32 16,-21 22 112-16,23 0 49 15,-1 0 191-15,-22-22 144 16,22 0 176-16,0 0-112 15,0-44 337-15,0 0-289 0,0-45-256 16,1-20-336-16,21-2-128 0,0-44-2241 16,0 23-5378-16</inkml:trace>
  <inkml:trace contextRef="#ctx0" brushRef="#br0" timeOffset="3740.006">4700 15033 18648 0,'22'0'336'16,"22"0"-464"-16,0 0 256 0,0-23 64 16,23 0-320-16,20-21 496 15,24 0-384-15,-1 0-64 16,0-22 320-16,1 22-480 15,-1-22 304-15,23 1-384 0,-22 19-1345 16,0 2-688-16,-25 0-1056 16,25 0-2786-16</inkml:trace>
  <inkml:trace contextRef="#ctx0" brushRef="#br0" timeOffset="7080.011">10968 7505 16679 0,'0'-23'160'16,"0"23"48"-16,0 0-48 0,0 0-80 15,0-21 16-15,0 21 1 16,21 0 31-16,1 0 0 0,0 21 80 15,0-21 0-15,23 0 0 16,-24 23-48-16,24-23-16 16,-23 0-48-16,0 0 0 15,0 0 160-15,22 0-80 16,-22-23 48-16,0-21 97 0,0 23 63 15,0-24-48-15,22-21-48 0,-21 21-16 16,21-42-160-16,0-2-112 16,0 1-16-16,22 0-48 15,0 0-128-15,1 21-240 16,-1 1-272-16,0 44-225 15,0-22-512-15,0 22-1152 0,-22 22-1889 16,23 0-4754-16</inkml:trace>
  <inkml:trace contextRef="#ctx0" brushRef="#br0" timeOffset="18485.028">13372 8807 14022 0,'-21'-22'416'16,"21"22"465"-16,0 0-513 0,0 0-176 16,0 0-112-16,0 0-96 15,0 0 208-15,0 0-160 16,21 22 80-16,2-22 176 15,-23 0-32-15,22 0 192 0,-1-22 129 16,24 0-289-16,-1-44-176 0,44-23-144 16,-21-20-32-16,43-24-192 15,0-22-1185-15,1 1-1776 16,21-23-3811-16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2-22T12:38:10.1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8937 8608 16519 0,'0'0'528'15,"0"0"-640"-15,-23 0 400 16,23 0-272-16,0 0-96 15,0 0 304-15,23 23-272 0,-23-23 144 16,22 22 97-16,-22-22-129 16,22 22 240-16,0-22-128 0,-22 0-32 15,22 0 144-15,-22 0 112 16,0 0 561-16,22 0 15 15,-22-22-63-15,22-23-257 16,0 1-400-16,1-21-80 0,-2-24-224 16,23 1-48-16,-21-1-96 15,20-20-785-15,2 42-31 16,-1 1-209-16,-22 22 385 0,22 21 432 15,-22 2-625-15,22 21-783 16,-21 0-1042-16,-1 21-3441 16</inkml:trace>
  <inkml:trace contextRef="#ctx0" brushRef="#br0" timeOffset="11653.023">14322 14702 17880 0,'-23'-23'528'16,"2"23"-96"-16,21 0-480 15,0 0 48-15,0 0 96 16,21 23-192-16,-21-23 224 15,23 21-160-15,-2 22 80 0,1-20 96 16,2 21-192-16,-3 0 176 16,-21 1-128-16,22-1-16 0,0-23 144 15,-22 2-128-15,0-23 336 16,22 0 385-16,-22 0 303 15,22-23 145-15,-22 2-321 16,44-23-175-16,-22-45-113 0,22 1-272 16,23-22-192-16,-23-23-176 15,44 1 112-15,-22 21-80 16,0 23-16-16,1 22 80 15,-1 22-128-15,-22-1 80 0,-22 45-128 16,22-21-224-16,-22 21 15 16,-22 21-255-16,22 2-480 0,0-1-993 15,-22 0-1009-15,22 22-2624 16</inkml:trace>
  <inkml:trace contextRef="#ctx0" brushRef="#br0" timeOffset="17682.032">6818 15033 19352 0,'0'0'481'15,"0"0"79"-15,0 0-816 0,0 0 272 16,22 0 144-16,-22 21-368 16,23-21 400-16,-2 0-272 15,2 0 80-15,-2 0 208 16,2-21-368-16,-1 21 352 0,0-23-192 15,22 23-48-15,-22-23 272 16,22 2-240-16,-22-2 512 16,22 2-64-16,0-24-320 0,-21 1 385 15,21 0-161-15,-22 0 96 16,22 1-224-16,-22-1-16 15,21 0 64-15,-20-2-288 0,21 2 96 16,0 0-48-16,-22 22-80 16,22-22 176-16,-21 21-160 15,-1 23-16-15,22 0-288 16,-22 0-800-16,0 0-817 15,0 0-1649-15,22 23-3809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2-22T12:04:14.3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12291 5165 14982 0,'0'-23'337'16,"0"23"463"-16,0 0-784 0,0-21 176 15,0 21-48-15,0 0-336 16,0 0 400-16,23-23-272 16,-23 23 64-16,21 0 128 15,1-21-224-15,0 21 368 0,0 0-32 16,1-23 64-16,-2 23 145 15,2 0-289-15,-1 0 304 0,0-22-208 16,22 22-160-16,-23 22 240 16,2-22-272-16,0 23 160 15,-2-23-144-15,1 21-32 16,2 2 128-16,-4-2 65 15,2 2-17-15,1-2-64 0,-2 2-176 16,2 21 256-16,-23-21-80 16,22 21 16-16,0 0 112 0,-22-22-128 15,22 21 48-15,-22 1-80 16,22 0-48-16,-22 23 177 15,0-23-17-15,22 23-16 16,-22-23-128-16,0 22-80 0,0-22 80 16,0 0-48-16,0 23 80 15,0-23 64-15,-22 22-112 16,22-22 192-16,-22 22-112 15,0-22 0-15,22 23 0 0,-22-1-128 16,22 0 80-16,-22-22-96 16,22 23 0-16,-23-23 81 0,23 22-65 15,-21 0 48-15,21-22-16 16,0 23 16-16,-23-24 96 15,23 24-48-15,0-1 32 16,0-22-32-16,-22 22 16 0,22-21-16 16,0-1-80-16,0 21-16 15,22-20 0-15,-22-1-64 0,0 23 80 16,23-23-32-16,-23 0 16 15,21 0 0-15,2-1-32 16,-1 1 48-16,0-21 0 16,0 21-48-16,0-22 32 0,22 0-32 15,-22 0 16-15,1 1-16 16,21-2 16-16,-23 2 0 15,1-2 0-15,22-21 0 16,-21 23-16-16,-1-23 0 16,-22 23 16-16,22-23-32 0,0 0 0 15,0 0 32-15,-22 21-48 0,0-21-16 16,22 0-32-16,-22 0 32 15,0 0 80-15,0 0 16 16,0 0-64-16,0 0 16 16,-22 0-32-16,22 0 16 15,-22 0 16-15,22 0 0 0,-22 23 16 16,22-2 0-16,-22-21 16 15,22 23 0-15,-22-1-32 0,22 0 0 16,0 22-16-16,-23-22 32 16,23 1-32-16,0 21 16 15,-21-23 0-15,21 23 32 16,0-21-48-16,0 20 48 0,0-20-16 15,0 21 16-15,0-22 0 16,0 22 48-16,0 0-32 16,0 0 16-16,0-21-48 15,0 21 16-15,0 0-32 0,0 0 48 16,0 0 96-16,0 0-16 0,0 22-31 15,-23-21-17-15,23 21 16 16,0-22 0-16,-22 22-112 16,22-22 32-16,0 22 16 15,-21-22 16-15,21 23 32 16,0-23 16-16,0 22 32 0,0 0 32 15,0-21-48-15,0 20 64 16,0-21-16-16,0 23-112 16,0-1-32-16,0 0 0 0,0 1 16 15,0-2-48-15,0 24 32 16,0-23 0-16,0 23 16 15,0-22 16-15,0 21 0 0,0-22 48 16,0 21 96-16,0-20-32 16,0 0 81-16,0 21-113 15,0-22-80-15,0 22 0 16,21-22-16-16,-21 1-16 15,0-1-16-15,0 22 16 0,0-21 0 16,22-2 0-16,-22 2-48 0,0-1 32 16,0 0 16-16,0 23 16 15,23-23-48-15,-23 0 0 16,0 0 48-16,21 22-48 15,-21-22 32-15,0 1 0 16,23 21-16-16,-23-22 16 0,22 1 0 16,-22-2 64-16,22 2-48 15,-22 0 0-15,0-1 16 0,22 22-48 16,0-22 16-16,-22-1-16 15,22 2 16-15,-22 22 0 16,22-22-16-16,0-2 0 0,-22 2-16 16,0 21 32-16,23 0-48 15,-23-21 32-15,0 21 0 16,0-22 16-16,0 22 16 15,0 0-48-15,0-21 16 16,0 21 16-16,-23 0 0 0,23 1-16 16,0-24 0-16,23 24 48 0,-23-23-32 15,0 22-32-15,21-21 48 16,-21-2-48-16,23 2-16 15,-23-1 64-15,0 1 0 16,21 0-48-16,-21-23 16 16,0 43 0-16,0-21 48 0,-21 1-64 15,21-2 16-15,-23 2 16 16,2 0-32-16,-2 21 48 15,1-22-32-15,22 0-16 0,-22-21 64 16,0-1-32-16,0 22-64 16,0-22 32-16,0 0 0 15,0 22 32-15,-1-43-16 0,2 20 0 16,-24 2 0-16,24-23 16 15,-23 22-32-15,21-22 16 16,-21 0 16-16,22 22-16 16,-22-22 16-16,0 0 0 0,0 0-16 15,-1 1 16-15,1-1-16 16,1 22 0-16,20-22 0 0,-21 0 0 15,0 0-16-15,0 0 16 16,21 0 16-16,-21 0-32 16,0 0 16-16,22 0 0 15,-22 0 32-15,22-22-48 0,0 22 32 16,0-22-16-16,0 22-16 15,0-22 16-15,22 0 0 16,-22 22-32-16,22-22-64 16,0 0-336-16,-22 0-737 0,22 0-1488 15,0-22-4130-15</inkml:trace>
  <inkml:trace contextRef="#ctx0" brushRef="#br0" timeOffset="1785.002">12776 16136 11941 0,'0'0'2497'0,"0"0"-2593"16,23 0 176-16,-23 0 784 15,0 0-175-15,22 0-81 16,-22 0-64-16,22 0-175 16,0 0 831-16,0 0-928 0,0 0 96 15,0 22-15-15,0-22-241 16,22 44 336-16,0-22-320 0,-22 0 256 15,22 22 128-15,1 0-256 16,-1 1 417-16,0-1-177 16,23 0-192-16,-23 22-80 15,0-22-112-15,-1 1 112 16,2-1-16-16,-1 0-96 0,0-23 97 15,0 24 47-15,-21-23-64 0,-2 0-16 16,2 1-32-16,-2 21 64 16,2-44-32-16,-1 21-48 15,-22 1-80-15,0-22-32 16,21 22 16-16,-21-22-16 0,0 0 0 15,0 0 96-15,0 0-64 16,0 0-464-16,0 0-993 16,-21 0-1568-16,21 0-1601 15,-22 0-4130-15</inkml:trace>
  <inkml:trace contextRef="#ctx0" brushRef="#br0" timeOffset="2205.003">13372 17062 17944 0,'0'-21'1200'16,"0"21"-816"-16,23 0-640 0,-1 0 400 15,-1 0 48-15,2 21-560 16,21-21 576-16,-22 23-240 15,22-23-192-15,0 21 576 16,-21-21-560-16,21 0 272 0,0 0-272 16,-22 0-400-16,22-21 480 15,-22-2 48-15,0 2-416 16,0-23-17-16,0 21-799 15,-22-21-1153-15,0 1-1361 0,0-24 1169 16,0 23 3169-16,-22 22 2193 16,22-1 1393-16,-22 2 128 0,0-2-2209 15,22 23 288-15,-22 0-944 16,-1 0-609-16,23 0-352 15,-21 0-240-15,21 44 368 16,0-21-255-16,-22 21-177 0,22 1 16 16,22-1-128-16,-22-1 32 15,21-21-288-15,-21 23-1105 0,23-24-1440 16,-23 2-3330-16,22-2-6291 15</inkml:trace>
  <inkml:trace contextRef="#ctx0" brushRef="#br0" timeOffset="2614.004">13792 17461 20521 0,'-44'0'1985'0,"22"-23"-1105"16,22 23-528-16,0 0-448 0,22 0 0 15,-1 23 176-15,2-23-192 16,-1 22 737-16,0 22-65 16,-22 0-544-16,22-22 208 0,0 22-288 15,0 0 48-15,0-21 144 16,0-2-336-16,-22 2-416 15,23-2-1089-15,-23-21-1729 0,0 23-2625 16</inkml:trace>
  <inkml:trace contextRef="#ctx0" brushRef="#br0" timeOffset="2854.005">13836 17527 16535 0,'0'22'1105'0,"0"-22"-1682"16,0 0 577-16,22 0-160 15,0 0 448-15,0 0-512 16,-22 0 480-16,22 0 705 0,0 0 255 16,-22-22-495-16,23 22-529 15,-2-22-160-15,23 0-96 0,-21 0-64 16,-1 22-753-16,0-23-895 15,0 2-305-15,-22-23-913 16,0 21-223-16,0 2-1297 0</inkml:trace>
  <inkml:trace contextRef="#ctx0" brushRef="#br0" timeOffset="3014.005">14101 17284 11685 0,'-22'0'3714'16,"0"0"-849"-16,22 0-512 15,-23 0-464-15,23 0-1073 16,0 0-272-16,0 22 257 0,0 22-257 16,23-21-240-16,-23 21-224 0,22-23-64 15,0 24 80-15,0-23-144 16,0 22-128-16,0-22-864 15,0 0-849-15,-22-1-1121 16,22 2-2160-16,-22-23-7748 16</inkml:trace>
  <inkml:trace contextRef="#ctx0" brushRef="#br0" timeOffset="3229.005">14167 17262 21433 0,'-22'0'1041'16,"22"22"-817"-16,22 0 352 0,-22 22 241 15,22-21-513-15,0 21-160 16,-1-23 112-16,2 24-320 16,-23-23 192-16,23 22-112 0,-23-22-80 15,21 0 240-15,-21-22-320 16,0 21-496-16,23-21-1217 0,-23 0-1681 15,0 0-1088-15</inkml:trace>
  <inkml:trace contextRef="#ctx0" brushRef="#br0" timeOffset="3569.006">14167 17217 5762 0,'0'0'7732'0,"0"0"-5475"16,0 0-1281-16,22 0-31 16,-22 0 463-16,0 0-671 15,22 0 335-15,-22-22-288 16,21 22-287-16,2 0-129 0,0 0-80 15,21 22 48-15,-23-22-112 0,1 23-144 16,2 21 128-16,-24-22 0 16,21 22 145-16,-21 0 63 15,0-21-144-15,0 21-32 16,0-22-112-16,-21 0-128 15,-3 0 16-15,24 0 32 0,-22 0-688 16,1 0-1505-16,21-22-1905 16,-23 0-4978-16</inkml:trace>
  <inkml:trace contextRef="#ctx0" brushRef="#br0" timeOffset="3834.007">14454 17085 19256 0,'-22'21'1089'0,"22"-21"-929"16,22 23 1008-16,-22-1 49 0,22 22-289 15,-22-22-79-15,22 23-385 16,-22-1-192-16,22-21-48 15,-22 21-208-15,22-23 64 16,-22 2-48-16,0-23-32 16,0 21-16-16,22-21-912 0,-22 0-1505 15,0 0-2626-15,-22 0-10804 16</inkml:trace>
  <inkml:trace contextRef="#ctx0" brushRef="#br0" timeOffset="4009.007">14389 17129 22250 0,'-24'0'-160'0,"48"0"480"16,-24 0-336-16,21-23 176 0,1 23 224 15,0-21-304-15,22-2 128 0,-22 2-320 16,22-2-304-16,0 2-2978 15,-21-2-3841-15</inkml:trace>
  <inkml:trace contextRef="#ctx0" brushRef="#br0" timeOffset="4204.008">14520 17329 18056 0,'22'-23'416'0,"0"1"-528"0,22-22 304 0,0 21-192 0,0-21-848 0,1 22-1666 16,-23-23-5009-16</inkml:trace>
  <inkml:trace contextRef="#ctx0" brushRef="#br0" timeOffset="4589.008">14917 16865 16359 0,'0'-22'1457'16,"0"22"319"-16,-22 0-847 16,22 0-801-16,0 0 576 15,-22 22-320-15,22 0 177 0,-22-1-33 16,0 1-304-16,22 0 0 15,0 0-160-15,0 1-48 0,0-2 96 16,0 2-192-16,22-2 160 16,-22 2-128-16,22-2 64 15,0-21 112-15,-22 23-128 16,22-23 144-16,0 0-96 0,1 0 32 15,-2 0 193-15,2 22-49 16,-23-22 256-16,21 0-160 16,-21 0-64-16,0 22 208 0,0-22 17 15,0 22 15-15,0-22-240 16,-21 22-208-16,-2 1 48 15,-21-1-48-15,22 0-64 0,0 0-80 16,0-22-1265-16,22 23-1344 16,-22-23-3106-16,22 21-6866 15</inkml:trace>
  <inkml:trace contextRef="#ctx0" brushRef="#br0" timeOffset="7733.015">17830 10618 12149 0,'-66'21'1377'0,"45"-42"223"16,-2 21-927-16,23 0-209 15,-23-23-320-15,23 23-144 0,0 0 208 16,0 0 32-16,0 0 545 16,0 0 47-16,0 0-816 15,0 0 96-15,23 0 32 16,0 23 176-16,21-23 160 0,21 21-111 15,2 2 159-15,-1-2-192 16,44 2 144-16,1-23 0 0,-1 0-159 16,0 0 15-16,22 0 96 15,-21-23-112-15,-1 23 80 16,-21-21 80-16,-1 21 1 15,0 0 47-15,-22-23-272 0,-22 23-112 16,1 0-64-16,-1 0-112 16,-22 23 64-16,0-23-128 15,0 21-896-15,0 2-1473 0,-22-1-2066 16,-44 0-5905-16</inkml:trace>
  <inkml:trace contextRef="#ctx0" brushRef="#br0" timeOffset="8338.016">12931 11941 16327 0,'22'-44'464'15,"22"22"305"-15,0 22-385 0,1-22 64 16,-1 1-448-16,44 21 176 15,-22 0 48-15,22 0-400 16,1 0 352-16,21 0-208 16,-22 0 16-16,22 0 192 0,1 0-288 15,-1 0 240-15,1 0 16 16,20 0-128-16,-20 0 176 0,0 0-256 15,-1-23 80-15,1 23 64 16,-1-22-176-16,-22 22 144 16,22 0-352-16,-21 0-1649 15,-23 0-3233-15</inkml:trace>
  <inkml:trace contextRef="#ctx0" brushRef="#br0" timeOffset="14337.027">15160 17483 17912 0,'-44'0'1568'16,"44"-22"-991"-16,0 22-33 15,0 0-624-15,0 0 192 16,0 0 0-16,22 0-144 16,-22 0 800-16,22 22 337 0,-22 22-273 15,22 22-528-15,0 0-448 16,0-21 272-16,0 20-160 15,0-21-912-15,1 1-993 16,-2-1 48-16,-21-22-816 16,23 0-641-16,-23-22-2544 0</inkml:trace>
  <inkml:trace contextRef="#ctx0" brushRef="#br0" timeOffset="14772.028">15050 17748 19849 0,'0'0'64'16,"22"0"288"-16,0 0-528 15,22-23 320-15,22 2-32 0,-22-2-400 16,1 1 512-16,-1 0-240 16,-23-1-112-16,2 2 400 15,-1 21-384-15,0-22 256 0,-22 22-80 16,0-22-128-16,0 22 496 15,0 0 961-15,0 0-289 16,0 0-944-16,0 0-144 16,22 22 352-16,-22 0-15 15,0 22-161-15,22-22 0 0,0 0-240 16,-22 1 160-16,22-2-96 0,0 2-32 15,0-23 144-15,-22 0-208 16,22 0 160-16,0 0-48 16,-22 0-32-16,23-23 32 15,-2 23-96-15,-21-21-16 16,0-24 32-16,0 23-64 0,0-1 128 15,-21 2-96-15,-2-1 80 16,1 0 144-16,0 0 0 16,0 22 352-16,-22 0 32 0,22 0-224 15,0 22-336-15,22 0-144 16,-22 0-560-16,22-1-2161 15,22 2-4275-15</inkml:trace>
  <inkml:trace contextRef="#ctx0" brushRef="#br0" timeOffset="15852.029">12799 17151 13093 0,'-44'22'1249'16,"21"0"-961"-16,1 0 128 15,2 1 305-15,20-1-177 0,-24 22 128 16,2 0-304-16,22-21 17 15,0 21 127-15,0 0-480 16,22-22 80-16,2 22-96 16,-4-22-32-16,25 0 256 0,-1-22-288 15,0 22 176-15,0-22-48 16,-22 21-128-16,22-21 160 0,-21 23-144 15,-23-1 448-15,21 0 609 16,-21 22-417-16,0-21 112 16,-21 21-447-16,-2-23-161 15,1 2 16-15,0-1-368 0,0-22-785 16,0 0-1584-16,0-22-5619 15</inkml:trace>
  <inkml:trace contextRef="#ctx0" brushRef="#br0" timeOffset="16092.03">12865 17173 20121 0,'-22'-22'1360'0,"22"22"-671"15,0 0-561-15,0 22-352 16,22-22 464-16,-22 22 0 0,22 0 512 15,0 1 33-15,0 21-641 0,0 1 80 16,1-1-144-16,-2-23-208 16,-21 23 336-16,23 1-448 15,-2-1-545-15,-21-22-1344 16,22 0-800-16,-22 0-993 15,0-1-3825-15</inkml:trace>
  <inkml:trace contextRef="#ctx0" brushRef="#br0" timeOffset="16707.03">12953 17483 17832 0,'0'-22'1168'0,"0"22"-1232"0,0-23 1777 16,44 2-593-16,-21-2-575 16,20 2-129-16,-20-2-656 15,-2 2 576-15,2-2-416 16,-1 1-16-16,0 22 368 15,-22-22-464-15,0 22 640 0,0 0-16 16,0 0-48-16,0 0 65 16,0 0-177-16,0 22 288 0,22 23-272 15,-22-24-384-15,0 23 320 16,0-21-304-16,22-2 64 15,-22 2 144-15,22-1-288 16,-22 0 256-16,22-22-176 0,0 0-112 16,-22 0 144-16,23 0-368 15,-23 0 80-15,0-22-417 16,0 0-543-16,0-1-193 15,0 2-208-15,0-2-31 0,-23 2 143 16,1-23 816-16,0 21 818 16,0 23 463-16,22-22-416 0,-22 22 336 15,22 0-80-15,-22 0-80 16,22 0-288-16,22 0-16 15,-22 0 224-15,22-22 32 16,0 22 129-16,22 0 191 16,-21-22 240-16,-2 22 449 0,23 0-433 15,-21 0-192-15,-1 0-63 0,-1 22-273 16,2-22 576-16,-1 22-432 15,0 23-352-15,-22-24 48 16,0-21-128-16,0 23 32 16,0-2 0-16,0-21-64 0,-22 0-304 15,22 0-256-15,-22-21 384 16,-1-2 192-16,2-21-160 15,21 0 64-15,0-1 128 16,0 1-16-16,0 0 32 16,21 0-32-16,2 21 16 0,-1 2-128 15,0 21-176-15,0 0-401 0,22 0-1904 16,-22 21-2465-16</inkml:trace>
  <inkml:trace contextRef="#ctx0" brushRef="#br0" timeOffset="17412.032">13659 17284 21641 0,'0'0'1601'16,"-21"0"-1217"-16,42 0-192 15,-21 0-192-15,23 0 208 16,-23 0-175-16,21 0-33 0,2-22 144 15,-1 22-192-15,-22-22 16 16,21-1-65-16,-21 1 33 16,0-22-208-16,0-1-384 15,0 24 416-15,0-2 320 0,-21 2 256 16,-1-2 561-16,-1 23 15 15,23 0-80-15,-21 23-480 0,21-2-287 16,0 2-1-16,21-2-112 16,2 2 0-16,-1-1-33 15,22 0-159-15,0-22-944 16,0 0-705-16,0 0-1088 0,22-44 592 15,-22 21-145-15,1-21-1263 16,-1 23-561-16,-22-23-785 16,22-1 4771-16,-22 1 3874 0,-22 23 496 15,21-23 207-15,-21 21-159 16,0 23-736-16,0-22-737 15,-21 22-1216-15,21 0-289 0,-22 0-432 16,0 0-303-16,0 22-193 16,0 1-80-16,0 21-48 15,0-23-48-15,22 23-16 16,0-22 16-16,0 22-112 15,0-21-81-15,22-2 113 0,0-21-16 16,0 0 48-16,0 0 32 0,22-21 16 16,-23-2-16-16,2 2-48 15,0-24-64-15,-2 23 32 16,2-21 64-16,-23 21 112 15,0-23 0-15,0 1-32 16,0-1-32-16,-23-20-80 0,2 21 16 16,-2-23 32-16,0 23 208 15,-20 22 512-15,21 22 145 0,22 0-145 16,-22 0-448-16,22 22-256 15,0 0 0-15,0 44 144 16,0-22-16-16,22 23 0 0,0-23-64 16,21 0 0-16,3 1-48 15,-2-23-64-15,-1 0-848 16,2-1-2162-16,-23-42-4833 15</inkml:trace>
  <inkml:trace contextRef="#ctx0" brushRef="#br0" timeOffset="18302.033">14586 16489 17143 0,'-22'0'1889'0,"22"0"-160"16,0 0-1121-16,0 0-576 16,0 0 529-16,22 44 319 0,0-22-224 15,-22 22-320-15,23-21-192 0,-2-2-47 16,2 2-129-16,-2-2 64 15,-21-21-913-15,23 23-1488 16,-23-23-1809-16,0-23-4034 16</inkml:trace>
  <inkml:trace contextRef="#ctx0" brushRef="#br0" timeOffset="18412.033">14498 16290 18184 0,'0'0'-16'0,"0"22"-96"15,44 0-2369-15,-22 0-6403 0</inkml:trace>
  <inkml:trace contextRef="#ctx0" brushRef="#br0" timeOffset="18887.034">14763 16445 18312 0,'0'22'576'0,"0"-22"-112"16,0 44 321-16,22-22-609 16,0 22 16-16,-22-22-112 15,22 1-48-15,0-2 48 16,-22 2-112-16,22-23 112 0,-22 21-32 15,0-21-48-15,0 0 304 16,0-21-176-16,0-2-48 16,0-21-64-16,0 0 112 0,0-22-16 15,0 22 177-15,0 0 1023 16,-22 22 17-16,22-1-145 15,0 1-319-15,22 22-497 0,-22 0-96 16,0 0 32-16,22 0-16 16,0 0-32-16,0 22-64 15,1 1-128-15,-2-23-32 16,2 22-80-16,-2 0 96 0,2 0-64 15,-23 0-48-15,22-22-240 0,-22 0-144 16,22 22-96-16,-22-22 96 16,0 0 288-16,0 0 144 15,0 0 0-15,0 0-32 16,0 0-1-16,0 0 1 15,0 0 0-15,0 0 16 0,0 0 16 16,0 0 48-16,0 22-32 16,0-22-32-16,0 0-416 15,0 0-720-15,0-22-1057 0,0 0-1985 16,0 0-2978-16</inkml:trace>
  <inkml:trace contextRef="#ctx0" brushRef="#br0" timeOffset="19207.034">15050 16136 17640 0,'-23'-22'2241'0,"23"22"-1137"0,0 0-576 15,0 0-480-15,0 0 144 16,0 22 881-16,23 0-33 15,-23 0-303-15,22 22-225 0,0 0-432 16,0 0 80-16,0-22-240 16,-22 23 112-16,22-23-32 0,-22 0-288 15,22 0-721-15,-22 0-1744 16,0-22-1697-16,0 0-4370 15</inkml:trace>
  <inkml:trace contextRef="#ctx0" brushRef="#br0" timeOffset="19567.035">15094 16290 20281 0,'0'0'1184'0,"22"0"-1152"16,0-22 160-16,22 22-112 16,-22-22-176-16,0 22 305 15,0-22 15-15,0 0 720 0,1 22 32 16,-23 0-191-16,0 0 79 15,0 0-143-15,0 0 63 16,0 0-288-16,0 0-416 16,0 22 304-16,-23 0-176 0,23 0-127 15,0 22 15-15,0-22-144 16,23 0 112-16,-2-22-80 0,2 23 32 15,-2-23 32-15,2 0-160 16,-1 0-97-16,0-23-47 16,0 23 64-16,-22-22 208 15,0-22-48-15,-22 22 0 0,22 0-80 16,-44 0 48-16,21 0 112 15,2 0 0-15,-2 0-16 0,2 22-80 16,21 0-880-16,0 0-3314 16,0 22-5010-16</inkml:trace>
  <inkml:trace contextRef="#ctx0" brushRef="#br0" timeOffset="22272.038">15337 17306 10772 0,'-23'0'1025'15,"2"-22"976"-15,21 22-817 16,-23 0-383-16,23 0-33 15,-22 0-64-15,22 0 65 0,-22 0-129 16,22 22-192-16,0 1-80 16,0-2 129-16,-22 2 191 0,22 42-64 15,22 2-128-15,-22-1-223 16,22 22-177-16,0 1-64 15,22-24 48-15,-21 2-48 16,-2-1-16-16,2-22 32 0,-1 22-32 16,-22-21 0-16,22-23-32 15,-22 22-16-15,22-22-128 16,-22 0-625-16,0-22-783 15,0 0-978-15,0 0-2832 0</inkml:trace>
  <inkml:trace contextRef="#ctx0" brushRef="#br0" timeOffset="22812.039">15645 17483 4946 0,'0'0'6915'0,"-21"0"-5026"15,21 0-320-15,0 0-1441 16,0 0 320-16,21 0 272 16,-21 0 145-16,0-22 63 0,23 22 192 15,-2 0 145-15,-21 0-305 16,23 0-271-16,-1 0 15 15,0 22-160-15,22 0-224 0,-22 0-79 16,0-22-17-16,-22 22 32 16,22 0 80-16,-22-22 128 15,0 22-64-15,0-22-111 0,0 0-177 16,0 21-64-16,-22-21-64 15,22 0 16-15,-22 0-64 16,0-21-33-16,0-1-159 16,0 0 48-16,22-22 176 15,0 22-16-15,0-23-96 0,22 1 96 16,0 23-64-16,0-23-704 0,0 21-785 15,0 1-1424-15,22 22-2530 16</inkml:trace>
  <inkml:trace contextRef="#ctx0" brushRef="#br0" timeOffset="23322.04">16396 16952 14422 0,'-22'-44'2657'0,"22"44"17"15,0 0-561-15,-23 0-353 16,23 0-1055-16,0 0-721 0,0 0 80 16,23 22 464-16,-23 0 64 15,22 44 16-15,0-22-207 16,0 45-321-16,0-23-64 15,0 1 0-15,0-22-160 16,0-1-625-16,-22-23-479 0,23 2-1025 16,-23-23-881-16,-23 0-2576 0</inkml:trace>
  <inkml:trace contextRef="#ctx0" brushRef="#br0" timeOffset="23502.04">16286 16997 19833 0,'-23'-23'1712'0,"23"1"-1488"15,23 22-15-15,-2-22 255 0,2 0-176 16,-2 1 64-16,2-1-416 16,21-23 192-16,0 23-32 0,-22 0-288 15,22 0 160-15,0-1-1953 16,-22 23-1649-16,1 0-3905 15</inkml:trace>
  <inkml:trace contextRef="#ctx0" brushRef="#br0" timeOffset="23687.04">16440 17173 20825 0,'0'22'816'0,"0"-22"-848"15,0 0-128-15,22-22 544 0,22 22-95 16,-22-22-353-16,22 0 336 15,1-22-480-15,-1 21-1249 16,0 2-1889-16,0 21-2304 0</inkml:trace>
  <inkml:trace contextRef="#ctx0" brushRef="#br0" timeOffset="24687.042">16948 16887 17784 0,'0'-22'560'15,"-22"22"-16"-15,22 0-112 16,-23 0-63-16,23 0-17 0,-21 0 0 15,-2 0 32-15,1 0 416 0,0 22-207 16,0-1-289-16,0 1-32 16,0 0-256-16,22 23 64 15,0-24-80-15,0 23-32 16,0-21 64-16,22-2-128 0,0 2 160 15,0-1-32-15,0 0-48 16,23-22 48-16,-24 0-144 16,24-22-32-16,-24 0-96 15,2-1 160-15,-2 2 128 0,2-23-64 16,-23 21 32-16,0 2 64 15,0-24 16-15,0 23 80 0,0 0 640 16,-23 1 321-16,2-1-17 16,21 22-255-16,0 0-401 15,-23 0-352-15,23 22-96 16,0-22 80-16,23 43-16 15,-23-21 16-15,21 0-48 0,2 1 0 16,-1-2 0-16,0-21-48 0,0 23 0 16,0-23-32-16,22 0-320 15,-44 0-480-15,22-23-289 16,1 2-224-16,-2-2-111 15,-21 1-1009-15,0-22 128 16,0 1-273-16,0-2 369 0,0 1 2209 16,-21 22 2177-16,21-1 865 15,-23 2-209-15,23 21-656 16,0 0-976-16,0 0-833 15,0 0-112-15,0 44 496 0,0-22-48 16,0 22-383-16,0-21-129 16,23 21-128-16,-2-23-16 0,2 1 64 15,20-22-80-15,-20 22-32 16,-2-22-96-16,2 0-401 15,-1-22-143-15,0 22-192 16,0-43 15-16,-22 21-239 0,22-23-305 16,-22 23-128-16,0-22 657 15,0 0 864-15,0 0 240 0,-22 21 1217 16,22 2 624-16,0 21-416 15,-22 0-577-15,22 0-528 16,0 0-288-16,-22 21-112 16,22 2 33-16,0-2-49 0,22 2-48 15,-22 21-64-15,22-22 64 16,0 0-16-16,0 0-80 15,0 1-16-15,0-23 16 16,1 0-80-16,-2 0-240 0,2 0-161 16,-1-23-63-16,0 1-64 15,-1 0 96-15,-21 0 159 0,0-22 65 16,0 0-96-16,0 0-16 15,0-23-32-15,-21 1 224 16,21 22 224-16,0-22 64 16,-22 21 368-16,22 23 224 15,0 0 17-15,0 22 191 0,0 0-192 16,0 0-352-16,0 0-592 15,0 0 128-15,0 22 176 0,0 0 96 16,22 0 48-16,-1 23-48 16,-21 21-47-16,23-22-49 15,-2 0-48-15,2 0 0 16,0 0-64-16,-2 0-161 0,2-21-1343 15,-23-2-2130-15,21-21-2449 16</inkml:trace>
  <inkml:trace contextRef="#ctx0" brushRef="#br0" timeOffset="24922.042">17852 16158 21081 0,'-22'-22'2177'0,"22"22"-1841"0,0 0-496 15,22 22 384-15,-22 0-208 16,23 0 609-16,-2 22 159 0,-21 0-512 16,23 0-32-16,-1 23-272 15,0-1 0-15,-22-22 80 16,22 0-816-16,-22 0-817 15,0-21-1392-15,0-2-1697 0,0-21-6804 16</inkml:trace>
  <inkml:trace contextRef="#ctx0" brushRef="#br0" timeOffset="25087.042">17808 16423 22122 0,'0'-22'976'16,"0"0"-608"-16,44 22-320 15,0-23 208-15,1 1-176 16,-1 0 113-16,0 22 111 15,-22-22-416-15,22 22 80 0,-22 0-961 16,0 0-2817-16,0-22-3857 16</inkml:trace>
  <inkml:trace contextRef="#ctx0" brushRef="#br0" timeOffset="25372.043">18272 16511 19176 0,'-45'0'2641'16,"45"0"-367"-16,0 0-1218 15,0 0-112-15,0 0-639 16,0 0-177-16,0 0 96 16,0-22-352-16,23 0 272 0,-1 22-144 15,22-22-384-15,-22 0-2434 16,0-22-2944-16</inkml:trace>
  <inkml:trace contextRef="#ctx0" brushRef="#br0" timeOffset="25722.043">18537 15937 24043 0,'-45'-66'2481'15,"23"22"-1025"-15,22 44-687 16,0-22-1-16,0 22-544 0,0 0-144 16,0 0-144-16,0 22-160 15,0 0 304-15,22 22-144 16,0 22 64-16,22 1 64 0,-21-1-240 15,-1 0-432-15,0-22-1057 16,0 0-1040-16,-22-22-1553 16,0 0-2417-16</inkml:trace>
  <inkml:trace contextRef="#ctx0" brushRef="#br0" timeOffset="26172.044">18470 16114 19480 0,'0'-44'417'0,"22"22"399"15,23 0 256-15,21 0-175 0,-22-1-209 16,0 1 177-16,0-22 79 16,0 22-288-16,-22 22-31 15,0-22-385-15,0 22 96 0,1-22-80 16,-23 22 272-16,0 0 305 15,0 0-369-15,0 0-192 0,0 0-272 16,-23 0-32-16,23 0 48 16,0 22-80-16,-22-22 48 15,22 22 16-15,0 0-48 16,0 0 128-16,0 0-96 15,0 23 16-15,0-1 16 0,22-22-80 16,1 0 96-16,-23 0-112 0,21 0 64 16,2 0-32-16,-1-22-48 15,0 0 16-15,22-22-80 16,-44 22 112-16,22-22 16 15,0 0 64-15,-22 0 0 16,0-22 0-16,-22 22-48 0,0-23-48 16,0 1-80-16,0 0 112 15,0 22 0-15,0 0-48 16,-1 22-17-16,23 0-431 15,0 0-2401-15,0 0-1441 0,0 22-4466 16</inkml:trace>
  <inkml:trace contextRef="#ctx0" brushRef="#br0" timeOffset="26477.044">19044 15540 18120 0,'0'-44'3778'0,"0"44"-1153"16,0-23-832-16,0 2-401 0,0 21-543 15,0 0-129-15,0 0-480 16,0 0-304-16,0 0 32 15,0 44 0-15,22 0 160 16,-22 22-96-16,22 1 0 0,0 21 48 16,0-22-176-16,0 0 160 15,0 0-112-15,-22-21-176 0,23-23-432 16,-2 0-993-16,-21 0-1024 15,0 0-2818-15,0-22-6883 16</inkml:trace>
  <inkml:trace contextRef="#ctx0" brushRef="#br0" timeOffset="27057.045">19220 15849 18728 0,'0'0'16'16,"23"22"496"-16,-1-22 49 0,0 0 623 15,0 0-79-15,0 0-225 16,-1 0 96-16,2-22-607 16,-23 22-65-16,21-22-144 15,-21 0-160-15,23 0 400 0,-23 0-64 16,0-1-112-16,-23 1 64 16,23 0-176-16,-21 1 257 0,21-2-17 15,-23 23-272-15,2 0 0 16,-1 0-160-16,0 23 112 15,22-2 32-15,-22 23-224 16,0-21 224-16,22 21-192 0,22 0 112 16,0-22-16-16,0 0-400 15,21-22-209-15,-20 0-303 0,21 0-289 16,0 0-47-16,-22-22-81 15,23 0 1249-15,-24 22 176 16,-21-22 16-16,23 0 865 16,-23 22 671-16,0-22 209 0,0 22-688 15,0 0-1025-15,0 0-176 16,0 22 224-16,0-22 48 15,0 22-16-15,22 0-160 16,-22 0 48-16,0-22-16 16,0 22-32-16,0-22 32 0,0 0 48 15,0-22-64-15,0 22-96 0,0-22 64 16,0-22 144-16,0 22-192 15,0-23 32-15,0 1 0 16,22 0 32-16,-22 0 32 16,22 22-48-16,0 22-32 15,0-22-32-15,0 22-192 0,0 0-1137 16,1 22-2576-16,-2 0-3091 15</inkml:trace>
  <inkml:trace contextRef="#ctx0" brushRef="#br0" timeOffset="27521.047">20015 15496 21833 0,'-22'-23'1841'15,"22"2"-1392"-15,0 21 127 0,-22 0-160 16,22-22 128-16,-22 22-48 15,22 0-335-15,-22 0 271 0,0 22-384 16,-1-22-48-16,2 21 144 16,-2 24-256-16,1-23 176 15,22 0-96-15,0 22 64 16,0-21 48-16,0-2-96 15,22 2 112-15,1-2-48 0,-2-21-16 16,24 0 80-16,-23 0-128 0,0 0 128 16,0-21-32-16,0 21-64 15,-22-23 144-15,0 2-160 16,22-24 32-16,-22 1 48 15,0 22-80-15,0-23 240 0,0 24 385 16,0-1-1-16,0 22-224 16,0 0-496-16,0 22 64 15,0-1 16-15,22 2 64 0,-22-1 64 16,0 22-144-16,23-22 64 15,-23 0-80-15,21 1-32 16,-21-23-448-16,0 21-785 0,0-21-896 16,22 0-176-16,-22-21 256 15,0 21-1248-15,22-45-481 16,-22 23-1217-16,22-22-959 15</inkml:trace>
  <inkml:trace contextRef="#ctx0" brushRef="#br0" timeOffset="27816.047">20192 15408 12309 0,'0'-67'6083'0,"0"67"-1969"16,0 0-1537-16,0 0-1152 0,0 0-1217 15,0 0 528-15,0 22 176 16,0 1-383-16,0-1-321 15,0 0-128-15,21 21-16 16,-21-20-64-16,0-1 16 16,23 0-80-16,-23-22-192 0,22 22-449 15,-22-22 81-15,22 0-16 16,0-22 64-16,-22 0 239 15,22 0-15-15,0-22-64 0,-22 0 96 16,22-1 320-16,0 23 128 16,-22 0 576-16,0 1 449 15,0 21-97-15,0 0-447 0,0 0-353 16,0 0-160-16,23 0 128 15,-23 0-112-15,0 21-48 16,0 1-32-16,21 0-48 16,-21 1-208-16,23-1-1217 0,-23 0-1312 15,21-22-2257-15,1 22-1874 16</inkml:trace>
  <inkml:trace contextRef="#ctx0" brushRef="#br0" timeOffset="28021.048">20699 15098 23402 0,'-22'-21'2129'0,"0"21"-1633"16,22 0-207-16,0 21-514 16,-22 2 370-16,22-1 31 0,0 22-256 15,-22-22 320-15,22 23-416 16,0-24 80-16,0 23-497 0,22-22-1472 15,0-22-736-15,0 22-368 16,0-22-1554-16,0-22-3488 16</inkml:trace>
  <inkml:trace contextRef="#ctx0" brushRef="#br0" timeOffset="28351.048">20875 15165 14838 0,'0'-22'5235'0,"0"0"-1794"0,-21 22-1760 16,21 0-737-16,0 0-735 15,0 0-33-15,0 22-32 16,0-22 32-16,0 22-48 15,0-22-112-15,21 22 64 0,-21-22-64 16,23 0 0-16,-23 22 128 16,22-22-112-16,-22-22 64 15,22 22-80-15,0 0 16 0,-22-22 96 16,0 0-96-16,0 0 48 15,0-1-48-15,0 2 16 0,0-2 384 16,-22 2 65-16,22 21-257 16,-22 0-176-16,0 0-32 15,-1 21 32-15,2 2-64 16,21-2 64-16,-23 24-48 15,23-23-64-15,0 22 48 0,0 1-64 16,23-24-480-16,-2 2-721 16,2-2-1120-16,-1-21-2513 0,0 0-6340 15</inkml:trace>
  <inkml:trace contextRef="#ctx0" brushRef="#br0" timeOffset="28521.048">21075 15143 26123 0,'-24'-22'2001'0,"24"22"-1889"0,0 0-176 16,0 0 353-16,0 0-289 16,24 0-32-16,-24 0-257 0,0 0-3648 15,0 0-11799-15</inkml:trace>
  <inkml:trace contextRef="#ctx0" brushRef="#br0" timeOffset="33139.056">11519 17262 13110 0,'-22'-22'1904'0,"22"22"-1840"16,-22 0 321-16,-1 0 287 15,23 0-400-15,-21 22 32 0,21-22-400 16,0 22 464-16,-23 23 417 15,23-24-225-15,-22 23 80 0,22 23-208 16,0-1-208-16,22 0 17 16,1-22-305-16,-2 23 176 15,2-23-96-15,-1-23-80 16,0-21 96-16,0 23-48 15,22-46 128-15,-22 23 176 0,0-44-272 16,22 23 48-16,-22-24-352 16,-22 0 0-16,22 2 224 15,-22-1 48-15,0 0 112 0,-22-1-80 16,0 1-48-16,0 0 112 15,-22 23-96-15,22-24 592 16,-22 45 240-16,22 0 177 16,0 0-257-16,22 22-752 0,-22 1 128 15,22-2-224-15,0 23-48 0,22-21-1297 16,-22-2-1520-16,44 2-4082 15</inkml:trace>
  <inkml:trace contextRef="#ctx0" brushRef="#br0" timeOffset="33704.057">11739 17306 5266 0,'0'0'6035'15,"0"0"-4162"-15,-22 0 288 16,22 0 144-16,0 0-321 0,0 0-1055 15,0 0-609-15,0 23 737 16,22-2-17-16,1 23-224 16,-23 0-415-16,21-21-177 15,2 21-128-15,-1-22-176 0,0 0 96 16,0-22-64-16,0 0-16 15,-22 22 48-15,22-22 48 0,-22-22 48 16,0 0-64-16,0 0-48 16,0 0 16-16,0 0-96 15,-22-22 96-15,0 21 32 16,22-21 32-16,-22 44 48 0,22-21 144 15,0 21 336-15,0 0-304 16,0 0-320-16,0 21 192 16,0 2 32-16,22 21-144 0,0-23-64 15,0-21 48-15,0 23 0 16,0-23-112-16,1 0-176 15,-2-23-368-15,-21 23-465 0,22-44-495 16,-22 23 207-16,0-23 673 16,0 21 448-16,-22-21 240 15,1-1 48-15,-2 1 160 16,1 0 784-16,0 0 481 15,22 21 640-15,-22 2-625 0,22 21-783 16,0 0 207-16,0 0-336 0,0 0-672 16,0 0 32-16,0 21-48 15,22 23 176-15,0 1 144 16,0-1-320-16,1 1-1024 15,20 21-2754-15,-21-43-2785 16</inkml:trace>
  <inkml:trace contextRef="#ctx0" brushRef="#br0" timeOffset="34304.058">12004 17262 16583 0,'-21'0'304'0,"21"-22"-80"15,0 22 577-15,0-23-433 16,21 23 112-16,-21-22-384 15,22 0-16-15,-22 0 657 16,0 0-289-16,0-1 240 0,0 23 112 16,0-21 289-16,0 21 384 0,0 0-305 15,0 0-175-15,0 0-881 16,0 21 80-16,22 2 496 15,0 21-240-15,1 23-32 16,-2-23-79-16,2 22-209 16,21 1 48-16,-22-1-240 0,0 0 64 15,22-1 48-15,-22-20-176 16,-22-23 48-16,23 1-241 15,-23-2-127-15,21-21-16 0,-21 0-16 16,0 0 432-16,-21-21-576 16,21 21 207-16,-23-45 305 15,1 23-160-15,22-22-192 0,-22 0-96 16,0 0-65-16,0 0 49 15,-22-23 176-15,22 2 336 16,-1 20 144-16,2 1-16 16,21 21 272-16,-23-21 48 15,23 22 16-15,-22 0-31 0,22-1-65 16,0 23 32-16,0-21-80 0,22 21-96 15,-22-23-64-15,0 23-80 16,23 0 80-16,-2 0-32 16,2 0-32-16,-23 0 80 15,22 23 0-15,0-2-48 0,0 2-32 16,-22-1-64-16,22 22 80 15,-22-22-48-15,0 1 48 16,0-1-112-16,0 0 112 16,0-22-400-16,0 22-880 0,-22-22-833 15,22 0-769-15,-22 0-1007 16,22-22-3219-16</inkml:trace>
  <inkml:trace contextRef="#ctx0" brushRef="#br0" timeOffset="34794.058">12203 17062 4930 0,'22'-21'8212'0,"-22"21"-4275"16,0 0-783-16,0 0-433 0,0 0-1072 15,0 0-1121-15,0 21-192 0,0 2 112 16,22-2-63-16,-22 2-193 16,0-1-144-16,22 0 16 15,0 0-80-15,-22-22 0 16,23 0 32-16,-23 0 48 15,21 0-48-15,-21 0 0 0,0-22-112 16,0 0-48-16,0 0 96 16,0-1-32-16,0 2 128 15,0-2-32-15,0 2 144 0,0 21 96 16,0 0 384-16,0 0-416 15,0 0-208-15,0 21 208 16,0 2-32-16,22-2-112 0,0-21-16 16,-22 23-32-16,22-23-16 15,1 22-48-15,-2-22-16 16,-21-22-32-16,0 22-128 15,0-23-80-15,0 2 80 0,0-23 48 16,0 21 32-16,-21-21 48 16,-2 0 16-16,1 22 32 0,0-21 48 15,0-2 112-15,22 45 240 16,-21-22 240-16,21 22-79 15,0 0-209-15,0 0-336 16,0 0 0-16,0 45 96 0,21-1 32 16,1-1-80-16,-22 1-96 15,44 0-144-15,-21 0-1281 16,-2-21-464-16,-21-2-1200 15,23-21-833-15,-23 0-1505 0,0 0-2672 16</inkml:trace>
  <inkml:trace contextRef="#ctx0" brushRef="#br0" timeOffset="34889.058">12468 17018 4546 0,'-23'-44'9044'0,"23"22"-5267"0,-21 0-1375 16,21 0-850-16,0 1-687 15,21 21-737-15,2-22-128 16,-1 0-208-16,0-1-2578 16,-1 1-6226-16</inkml:trace>
  <inkml:trace contextRef="#ctx0" brushRef="#br0" timeOffset="35459.059">12666 16643 19192 0,'-22'0'1697'15,"1"0"-432"-15,21 23-545 16,0-23-464-16,0 21-272 16,-23 2 144-16,23-2-80 0,0 2-48 15,0 21-80-15,23-22-112 0,-23 1-512 16,21-23 79-16,-21 0 353 15,22 0 192-15,2-23-48 16,-24 1 32-16,20-22 0 16,2 21 160-16,-22-21-32 15,0 0 48-15,0 23-80 0,0-24 144 16,-22 1 417-16,2 0 207 15,20 22 480-15,-24 0 49 0,24 22-240 16,-22 0-273-16,22 0-656 16,0 0-304-16,0 44 256 15,22 0 112-15,-22 22-80 16,44 22-16-16,-22 1-48 0,22-22-96 15,-21 20 32-15,21-20-32 16,0-23 64-16,0 0-48 16,-22-23-112-16,1 2 0 15,-2-1-48-15,2-22-96 0,-23 0 48 16,21-22 208-16,-21-1 64 15,0 2-32-15,0-23 16 0,-21 0-64 16,21-1 32-16,-23-20-321 16,-21-2-127-16,22 23 416 15,0-1 96-15,-22 24 224 16,22 21 177-16,-22 0 159 0,21 0-544 15,2 0-32-15,21 21-48 16,-23 2-96-16,23-1-256 16,23 0-1217-16,-2 0-976 0,2-22-1201 15,21 0-3313-15</inkml:trace>
  <inkml:trace contextRef="#ctx0" brushRef="#br0" timeOffset="37069.062">13174 16290 19256 0,'-22'22'1825'0,"22"-22"-752"15,0 22-321-15,0 0 256 16,22 1-239-16,-22 21 79 15,22 0-320-15,0 0-191 16,0 22-193-16,-22-21-64 0,22-24-64 16,0 23 16-16,-22-44-96 15,23 23 16-15,-23-23-176 0,0 0-273 16,0 0 321-16,0 0 144 15,0-23-112-15,0 2 80 16,-23-23 112-16,1-1 0 16,22 1-64-16,-22-22-16 0,0 0-16 15,0 21-32-15,0 1 160 16,22 22-16-16,0 22 64 15,0 0 64-15,0 0-176 16,0 0 32-16,22 22 224 0,-22 0-31 16,22 0-161-16,0 1-48 15,0-1-32-15,0 0 0 0,1-22 32 16,-23 0-128-16,21 0 0 15,-21 0 32-15,23-22-33 16,-23-23-47-16,0 23 128 16,0-22-48-16,0 0 64 0,0 0 0 15,0 0 0-15,0 0 192 16,0 44 433-16,0-22-97 15,0 22-256-15,0 22 336 0,21 0 17 16,-21 0-273-16,23 22-176 16,-1 0-160-16,-1-22-32 15,24 22-80-15,-23-22-544 0,0 0-1025 16,0 1-320-16,0-23-1185 15,0-23 449-15,0 1 400 16,1 0-256-16,-2-22-240 16,-21 0 1088-16,0 0 1633 15,23-22 1312-15,-23 22 2322 0,-23 22 0 16,23-22-305-16,-21 21-576 0,21 1-400 15,-23 22-960-15,23 0-465 16,-22 0-383-16,0 0-241 16,0 22-64-16,22 1-176 15,-22-1 0-15,22 22 0 16,0-22-160-16,-22 22-65 0,22 0-479 15,22-22-48-15,0 0 384 16,0 0-81-16,0 0 97 16,0-22 192-16,22 0 128 0,-21 0 48 15,-2-22 80-15,-21 0-48 16,23 22 64-16,-23-22 96 0,0 0 240 15,0 22 65-15,0-22-33 16,0 0-32-16,-23 0-64 16,23 22-160-16,-21-22-112 15,21 22 0-15,0 0-32 16,0-22-32-16,0 22 80 0,-23 0-64 15,23 0-32-15,0 0-48 0,0 0 48 16,0 0 16-16,23 0 16 16,-23 0-48-16,0 0 16 15,0 0 16-15,0 0-16 16,0 0 16-16,21 0-16 15,-21 0 0-15,0 0 0 0,0 0 0 16,0 0 16-16,0 0-32 16,0 0 64-16,0 0-48 15,0 0 0-15,0 0-32 0,0 0 16 16,0 22-96-16,0-22 48 15,23 22 96-15,-1-22 16 16,-22 22 0-16,21 0-48 0,-21-22 0 16,23 22 16-16,-1-22 16 15,-22 0-48-15,22 0-16 16,0-22-32-16,-22 0-96 15,22 0 16-15,-22 0 80 16,0-22 80-16,0 0-16 0,0-1 16 16,0 1-16-16,0 0 0 0,-22 0 0 15,22 22 32-15,-22-22 32 16,22 44 224-16,-22-23 1 15,22 23 63-15,0 0-16 16,0 0-144-16,0 0-256 0,0 0-32 16,0 23 80-16,0-1 80 15,22 22-32-15,-22-22-16 16,22 22-16-16,0 0 0 15,0-22-16-15,0 23 16 0,23-1-16 16,-24-22 0-16,2 22 16 16,-2 0-48-16,2 0 32 0,-23-22-48 15,22 0 48-15,-22 22-16 16,0-22 80-16,-22-22-16 15,22 22 16-15,-23-22 80 16,23 0-160-16,-21 0 16 16,-2 0-96-16,2-22 80 0,21-22 80 15,-23 22-80-15,1-44 0 16,0 0-144-16,22 0-80 15,-22-23-97-15,22 1 305 0,0 22 64 16,0 22 0-16,22 21 0 16,-22 1-16-16,22 22 65 15,0 0 15-15,-22 0 64 0,23 0-80 16,-2 0-32-16,2 22-80 15,-2-22 48-15,2 23 16 16,-23 21 96-16,0-22-48 16,0 0 32-16,0 22 32 0,0-22-16 15,-23 0-48-15,2 0 16 16,-2 0-32-16,2-22-32 0,-2 23-48 15,23-23-256-15,-22 0-1201 16,0 0-3009-16,22-23-9748 16</inkml:trace>
  <inkml:trace contextRef="#ctx0" brushRef="#br0" timeOffset="42548.073">19927 16379 16695 0,'0'0'336'0,"0"-23"-464"0,0 23 272 16,0 0-176-16,0 0 160 0,0 0 561 16,0 0-241-16,0 0-256 15,0 0-224-15,0 0 464 16,0 23 240-16,0-23-207 15,22 44 79-15,-22-22-144 16,0 22-48-16,22-22-48 0,0 0-160 16,-22 0 129-16,22 0 159 15,-22-22 48-15,22 0-80 0,-22 0 0 16,22 0 289-16,-22-22-81 15,23-22-240-15,-2 22 48 16,1-22-144-16,0-22 65 0,0 21-65 16,1-21-160-16,21 0 96 15,0 22-32-15,0-22-64 16,0 22-16-16,-22 22-64 15,22 0 32-15,-21-1-64 16,-2 23-16-16,1 0 16 0,-22 0-112 16,0 0 32-16,0 0 80 0,0 0 0 15,0 0 96 1,0 0-80-16,0 0 0 0,0 0 0 15,0 23-64-15,0-23-64 16,23 0-384-16,-23 0-1297 16,0 22-1168-16,0-22-2226 15,21 0-4321-15</inkml:trace>
  <inkml:trace contextRef="#ctx0" brushRef="#br0" timeOffset="53323.09">16572 17637 17015 0,'-21'22'416'16,"21"-22"-656"-16,0 0-16 15,0 0 320-15,21 0 48 16,-21 0 128-16,22-22-288 0,1 22 192 16,21-23 65-16,-23 2-65 0,24-1 192 15,-1 0 224-15,0 0 449 16,23-22-161-16,20-1-384 15,-20 1 80-15,21-21-95 16,22 20 159-16,0-22-64 16,1 1-240-16,-1 0 64 0,1 22-208 15,21-23-15-15,-21 1-1 16,21 1-16-16,0 20 144 15,-21-22 16-15,21 2 0 0,-21-2 112 16,21 1-96-16,0 0 97 16,1 0-81-16,-23-1-112 15,22 23-32-15,1-22-80 0,0 22-32 16,-24-22-32-16,24 22-16 15,-1 0 80-15,-21-1-64 16,-1-21 48-16,22 22-48 16,-21 0 16-16,-1 0 0 0,0-1-16 15,1 23-16-15,-23-21 64 0,1 20-64 16,-2-21 64-16,2 22 80 15,-23 0-16-15,-21 0 96 16,21 0-111-16,-22 0-1 16,0-1 0-16,0 23-80 15,0-21 32-15,-22 21-48 0,0-22 16 16,-22 22 0-16,22 0-32 15,-22 0 32-15,0-22-16 16,23 22 0-16,-23 0-16 16,0 0-16-16,0 0 0 0,0 0-16 15,0 0-48-15,0 0 16 16,0 0-32-16,0 0 0 0,0 0-32 15,0 0 80-15,0 22-32 16,0-22-112-16,0 0-497 16,0 22-639-16,0-22-961 15,-23 21-2834-15,23 2-7394 16</inkml:trace>
  <inkml:trace contextRef="#ctx0" brushRef="#br0" timeOffset="58037.098">11607 18056 15222 0,'0'23'737'16,"0"-23"-961"-16,0 0 208 0,0-23 112 15,0 23-64-15,22-22 208 16,0 0-336-16,0 0 192 16,22 0 48-16,-22-22 96 0,22 0 512 15,23 0-223-15,-1 0-193 16,1 0-80-16,20-23-256 15,2 0 528-15,-1 2-96 0,22-1 65 16,-22 0 143-16,23-22-192 16,-1 21 304-16,23-22-111 15,-23 1-177-15,1 21-16 16,-1-21-256-16,-22 23-32 16,22-2 32-16,-21 0-96 0,-1 23 145 15,0-21 15-15,1 20-16 0,-23-21-64 16,22 22-80-16,-22-22 96 15,1 21-128-15,-2 1 0 16,2 22-16-16,-1-22-48 16,-22 22 64-16,0 0-32 0,-21 0-16 15,21 0 96-15,-23 22-112 16,1-22 32-16,2 22-32 15,-24 0-112-15,21 0 96 0,-21 0-192 16,22 0-208-16,-22 22-1745 16,0-22-1825-16,-22 44-3666 15</inkml:trace>
  <inkml:trace contextRef="#ctx0" brushRef="#br0" timeOffset="58842.099">12821 18012 11733 0,'0'22'1024'16,"0"-22"-1376"-16,0-22 192 0,22 22 336 15,-22 0 32-15,22-22-288 16,0 0 272-16,0 22-256 0,0-22 128 16,0 0 561-16,22-22-33 15,0 22 544-15,1-23-79 16,21 1-129-16,0 0-63 15,23 0-369-15,-1-23 240 16,0 24-272-16,22-23-175 0,0 22 63 16,23-23-224-16,0 2 272 0,-23-24-80 15,22 22-224-15,-21 0 48 16,21 2-144-16,-22 21 80 15,1-1 64-15,-1 1-240 16,-22 1 304-16,1-2 1 16,-1 1 207-16,-22 22 32 0,0-22-208 15,0 21 48-15,0 2-128 16,-22-2-64-16,23 23 0 15,-23-21-128-15,0-2 80 0,-22 1-64 16,0 22-32-16,0-22 64 16,0 22-160-16,-22 0-384 0,0 0-705 15,23 0-1280-15,-23 0-1633 16,-23 0-5058-16</inkml:trace>
  <inkml:trace contextRef="#ctx0" brushRef="#br0" timeOffset="60452.102">10548 17217 16343 0,'0'23'656'0,"0"-1"-768"16,0 0 224-16,0 0 401 16,22 1 319-16,0-2 112 15,0 23-688-15,0 0-111 16,0-21-33-16,0 21-176 15,0-22 192-15,0 0-144 0,-22-22 0 16,22 22-289-16,-22-22-1631 16,0 0-1554-16,-22-22-9204 15</inkml:trace>
  <inkml:trace contextRef="#ctx0" brushRef="#br0" timeOffset="60572.102">10393 17151 5378 0,'0'0'2689'0,"0"22"-7667"16</inkml:trace>
  <inkml:trace contextRef="#ctx0" brushRef="#br0" timeOffset="65844.11">13395 2494 17768 0,'-23'-23'736'0,"2"23"80"15,21 0-191-15,0 0-65 16,0-21-144-16,0 21-400 15,0 0-176-15,0 21 128 0,0 2 304 16,21 21 176-16,-21 22-240 16,23 0-160-16,-1 22-48 0,-1 0-192 15,2-21-400-15,-1-1 128 16,0-43 400-16,-22 21 128 15,0-44 128-15,22 23 240 16,-22-23-80-16,0 0-160 0,-22 0-256 16,22-23-1424-16,-22 0-2898 15,22-21-7268-15</inkml:trace>
  <inkml:trace contextRef="#ctx0" brushRef="#br0" timeOffset="66009.111">13328 2383 16599 0,'-21'-21'192'16,"21"21"-1104"-16,0 0-225 16,0 0-640-16,21 0-1856 0,-21-23-689 15,23 23 272-15,-23 0 3122 0</inkml:trace>
  <inkml:trace contextRef="#ctx0" brushRef="#br0" timeOffset="66629.111">13769 2560 21433 0,'-21'0'1361'0,"-1"0"-897"0,22 0-464 16,22 0 208-16,-22 0-400 16,0 22 352-16,21 0-176 15,2-22-80-15,-1 44 272 16,0-22-336-16,22 22 208 0,-22-21 16 15,0 21-240-15,0 0 48 16,1-23-368-16,-23 2 512 16,0-23 64-16,0 22-64 0,0-22 576 15,0 0-112-15,0 0-15 16,-23 0 47-16,1 0-336 15,0-22 48-15,0-1-192 0,22-21-96 16,-22 23 128-16,0-23-256 16,0-23 208-16,22 45 16 15,0-22-80-15,0 22 144 16,0 0-128-16,0 22 64 15,22-22-32-15,-22 22-96 0,22 0 96 16,-22 0-112-16,22 22-16 0,0 0 144 16,0 0-176-16,0 22 304 15,-22-22-144-15,23 22-16 16,-23 0 64-16,21-21-128 15,-21-2 96-15,0 2-32 16,0-2-224-16,0 2-240 0,0-23-657 16,0 0-1072-16,23 0-560 15,-23 0-1441-15,0 0-1553 0</inkml:trace>
  <inkml:trace contextRef="#ctx0" brushRef="#br0" timeOffset="67374.112">14079 2317 20681 0,'0'-22'1697'16,"0"22"-225"-16,0 0-1504 0,0 0 48 16,22 22 144-16,-22 23-272 0,22-1 337 15,22 0-306-15,-22 22 33 16,21 22 32-16,3-22-1824 15,-2-22-513-15,-23 0 752 16,25 0-512-16,-25-44 592 16,-21 23 1313-16,22-23 240 0,-22 21 16 15,0-21-112-15,0 0 208 16,-22-21-1040-16,22 21-145 15,-21-23 1009-15,-3 2 96 0,2-23 641 16,22 21 751-16,-21 1 1217 16,21 22-367-16,0 0-690 15,0 0-575-15,0 0-721 0,0 0-368 16,0 0 160-16,0 0-128 15,0 0 80-15,21 0 0 16,1 0-112-16,2 0 32 16,-3 0-752-16,23-22-833 0,-22 0-224 15,0 0 64-15,0 0 1169 16,0 0 592-16,-22 0 304 0,0 0 1121 15,0 0 127-15,0 22-31 16,0 0-368-16,0 0-609 16,-22 0-176-16,0 0-48 15,22 0-160-15,-22 22 0 0,22 0-64 16,0 0-112-16,0 0-128 15,0-22-240-15,0 0 32 16,22 22-112-16,22-22-273 16,-22-22-911-16,22 0-81 0,0 0 752 15,23 0 785-15,-45 0 288 16,22 0 609-16,-22 22 671 0,0 22 561 15,0 0-352-15,0 0-545 16,0 0-527-16,0 22-273 16,0-22-160-16,-22 22-80 15,23-22 0-15,-2 1-32 16,-21-23 0-16,0 0 48 0,23 0-16 15,-23-23 48-15,0 1 32 0,0-22 0 16,0 0 64-16,0-22 48 16,0 22 336-16,0 0-15 15,21 21-289-15,2 2-192 16,-1 21-112-16,0-23-144 15,0 23-817-15,0 0-2833 0,0 0-4930 16</inkml:trace>
  <inkml:trace contextRef="#ctx0" brushRef="#br0" timeOffset="67879.113">15314 2406 22426 0,'23'21'272'0,"-2"2"-432"16,2-2 288-16,-1 2-48 0,0 21-1889 15,0-22 512-15,0 0 609 16,0-22 432-16,-22 22 480 15,22-22-304-15,-22 0 448 16,0 22 465-16,0-22 335 0,0-22 705 16,0 22-977-16,0-22-255 15,0 0-113-15,22 0-336 16,-22 0 16-16,0-23-64 15,0 45 320-15,0-21-255 0,22 21-257 16,-22 0 96-16,0 0-257 16,22 0 65-16,-22 21 96 0,22 2-64 15,1-1-400-15,-2-22-913 16,2 22 65-16,-23-22 672 15,21 0 463-15,2 0 321 16,-1-22 561-16,-22 22 783 16,0-22 289-16,22-1-288 0,-22 2-209 15,0 21-447-15,22-23-401 0,-22 23-208 16,0 0-128-16,22 0 96 15,-22 23-96-15,22-2-64 16,0 2 64-16,0-1-112 16,0 22-48-16,0-22-1361 0,23 0-2224 15,-23 0-2754-15,-22-22-6547 16</inkml:trace>
  <inkml:trace contextRef="#ctx0" brushRef="#br0" timeOffset="68209.114">16088 2450 24491 0,'0'21'304'16,"-23"2"-416"-16,23-1 400 15,23 0-688-15,-23 0-305 0,21 0-319 16,-21-22-865-16,22 0 592 15,-22 0 817-15,22-22 576 0,-22 22 449 16,22-22 79-16,-22 22 432 16,22-22 161-16,-22 0-241 15,0 22 369-15,0-23-577 16,0 2 49-16,0 21-129 0,-22-23-528 15,22 23 176-15,-22 0-320 16,0 23 64-16,0-2 64 16,22 2-176-16,-21 21 80 15,21 0-192-15,21 0-624 0,1-22-1265 16,22 0-2353-16,22-22-3474 15</inkml:trace>
  <inkml:trace contextRef="#ctx0" brushRef="#br0" timeOffset="68869.115">16771 2339 20489 0,'22'-22'2785'0,"-22"22"-544"16,0 0-1376-16,0 0-609 16,0 0-496-16,0 0-113 0,-22 0 129 15,22 22-320-15,-22 1-96 16,0-23 304-16,22 21 304 15,-22 2 144-15,-1-23-208 0,2 21-32 16,21-21 80-16,-23 23-16 16,23-2 128-16,-21 2-128 15,21-1 31-15,0 22 33 16,0-22-208-16,21 0-160 15,2 0-80-15,-23-22 64 0,21 22 384 16,2-22 64-16,-1 0 144 0,0-22-16 16,0 22-64-16,0-22 240 15,0-22 16-15,0 22 129 16,0-22 15-16,1 0-224 15,-23-23-176-15,21 1-192 16,-21 0 32-16,23 0 48 0,-23 0-16 16,0 21 560-16,0 1 353 15,0 22 31-15,0 22-448 0,0 0-319 16,0 0-354-16,0 0-319 15,0 22 400-15,0 0 112 16,-23 22-304-16,23 23 48 16,0-23 80-16,0 22 80 0,0-22 32 15,23 1 32-15,-23-1 64 16,22 0-48-16,-1 0-16 15,-21-22 48-15,23 0-48 16,-23 0 32-16,21 0-32 0,-21-22-48 16,23 0-96-16,-23 22-288 0,22-22-225 15,-22 0-255-15,0-22-609 16,22 22-832-16,-22-22 176 15,22 0-48-15,-22-22-464 16,0 21-417-16,0-21 2482 16,0 0 4098-16,0 44 2144 0,0-21-1120 15,0 21-2065-15,0 0-1552 16,0 21-577-16,-22-21 16 15,22 44-240-15,0 0-96 0,22 1-80 16,-22 21-1601-16,22-44-4082 16,0 22-6258-16</inkml:trace>
  <inkml:trace contextRef="#ctx0" brushRef="#br0" timeOffset="69044.115">17234 2251 24635 0,'0'22'-176'0,"0"0"-305"16,0 0-959-16,23 0-3234 15,20 1-4434-15</inkml:trace>
  <inkml:trace contextRef="#ctx0" brushRef="#br0" timeOffset="69874.116">17477 2362 20873 0,'0'0'2897'0,"0"0"-752"15,0 0-960-15,0 0-529 16,0 0-416-16,-22 0-528 0,22 0 256 15,-22 0-80-15,0 21 16 16,0 23 240-16,22-21-1152 16,-22 21-449-16,22-22-848 15,0 0-256-15,0 0 1072 16,0-22 481-16,22 22 351 0,0-22 497 15,0-22 96-15,0 0 560 0,0 0 1153 16,0 0 464-16,-22-1 48 16,22 2-384-16,-22-2-96 15,0 23-417-15,0 0-319 16,0 0-401-16,0 0-640 15,0 0-96-15,0 23 160 0,0-2-64 16,23 2-1297-16,-23-1-1056 16,21 0-784-16,2-22 159 15,-1 0 193-15,0 0 800 0,-1-22 1489 16,2-23 1648-16,-2 24 2338 15,-21-2-289-15,23-21-528 16,-23 0-1120-16,0 0-673 0,0-22-576 16,0 0-208-16,23 22 80 15,-23-1 753-15,0 23 447 16,0 0-703-16,0 22-401 15,0 22 128-15,0 22-48 0,0 1-160 16,0 21-240-16,0 0-32 16,0 23-176-16,-23-24-1297 0,23 2-1360 15,0-23-1489-15,0 0-145 16,23-22 2787-16,-23 0-706 15,0-22 1602-15,21-22 1008 16,-21 0-64-16,0 0 336 0,23 0 1617 16,-23-22-720-16,0 0-193 15,0 0 1697-15,0 21 65 16,0 2-33-16,0 21-800 15,0 0-641-15,0 0-895 0,0 0-401 16,0 21 240-16,0 2-64 16,0-2-176-16,21 2-80 0,-21-2-401 15,0-21-623-15,22 23 464 16,0-23 464-16,1 0 192 15,-2-23 32-15,2 23 16 16,-1-21 48-16,0-2 352 16,0 2 352-16,-22-2 33 0,0 2-145 15,21-2-352-15,-21-21-80 0,0 22-64 16,-21 0-95-16,21 22-17 15,0-22 16-15,-22 22-48 16,22 0-96-16,-22 22 32 16,0 0 32-16,-1 0-64 15,23 22 96-15,0 0-176 0,0-21-353 16,0 21-575-16,23-23-529 15,21 2-1424-15,-22-1-1985 16,22-22-4995-16</inkml:trace>
  <inkml:trace contextRef="#ctx0" brushRef="#br0" timeOffset="70037.117">17852 2185 27420 0,'23'0'128'15,"-23"0"176"-15,44 0-528 16,0 0 256-16,-22-22-2113 0,22 22-4946 16</inkml:trace>
  <inkml:trace contextRef="#ctx0" brushRef="#br0" timeOffset="71371.12">18492 2185 26123 0,'-22'22'209'0,"22"0"-1"15,22 44-400-15,-22-22 368 16,22 23-480-16,1-2-1297 15,-23-20-1409-15,0 21-47 16,0-44 816-16,21 0 1777 16,-21 0 2385-16,0-22 752 0,-21 0-928 15,21-22-929-15,0 0-480 0,-23 0-48 16,23-22 112-16,0 0-335 15,0-23-49-15,0-21-32 16,0 22-369-16,23-22 321 16,-23 22 96-16,21 21 240 15,-21 1 401-15,23 44-257 0,-23 0-96 16,22 0-240-16,0 0-48 15,-22 0 48-15,22 22-144 0,0 22 80 16,0 1-144-16,0-1-64 16,-22 0 128-16,22 0-112 15,-22 0 96-15,0 1 80 0,0-1 32 16,0-23 272-16,-22 2-32 15,22-2 96-15,0 2 129 16,-22-23-177-16,22 22-144 16,-22-22-112-16,22 0-16 15,0 0-16-15,0 0 32 0,0-22 16 16,0 22-32-16,0-23 16 0,22 23-16 15,-22 0-80-15,22 0 48 16,0 0-48-16,0 0-32 16,0 0 32-16,0 23-112 15,0-23-80-15,0 22-641 16,1-22-591-16,-23 22-33 0,21-22-1104 15,2 0-80-15,-23 0-321 16,22 0-719-16,-22-22-1106 16,22 22 353-16,-22-22 4979 0,0 22 687 15,22 0 769-15,-22-23 2609 16,0 23-688-16,0 0-929 15,0 0-880-15,0 0 304 0,0 23-336 16,0-1-944-16,0 0-561 16,0-22-256-16,0 22-256 15,22 0-48-15,-22-22-208 16,22 22-833-16,-22-22 145 0,22-22-433 15,0 22-495-15,0-22 447 16,0 0 1185-16,0-22 448 0,-22 21 720 16,22-21 33-16,-22 23 111 15,22-23-111-15,-22-1-161 16,0 23 337-16,0 0 191 15,0 22-175-15,0 0-609 0,0 0-544 16,-22 0-64-16,22 22 80 16,-22 22 96-16,0 0-48 15,0 0-112-15,0 0-128 0,22 1-752 16,0-1-593-16,0-22-864 15,22 0-1505-15,0-22-1088 16,22 0-1153-16,-22 0 481 0,1 0 4945 16,-2-22 721-16,24 0-48 15,-23 0-16-15,0 0 1361 16,0 0-449-16,-1-1-816 15,2-21 3042-15,-2 23-993 16,2-23 528-16,0 21-128 0,-23 1-192 16,21 22-352-16,-21-22-144 0,0 22-208 15,0 0-465-15,0 0-95 16,0 0-321-16,0 0-544 15,0 0-240-15,0 0 48 16,0 22-80-16,0 0 64 16,0 1-32-16,0-2-256 0,0 2-224 15,0-2 80-15,0 2 95 16,22-2 273-16,0-21 16 15,1 23 32-15,-2-1 64 16,2-22-32-16,-1 22 81 0,0-22 527 16,-22 0 464-16,0 22-159 15,0-22-17-15,0 0-31 0,0 22-433 16,-22-22-272-16,0 22-112 15,-1-22-96-15,2 0-336 16,21 0-1057-16,0 0-2001 16,0 0-3697-16,0-22-8084 0</inkml:trace>
  <inkml:trace contextRef="#ctx0" brushRef="#br0" timeOffset="72703.123">19816 2339 27756 0,'0'0'336'0,"0"0"-176"15,22 23-224-15,-22-2 32 0,0 2-176 16,23-2-1392-16,-23-21 223 16,21 23-240-16,-21-2-192 15,0 2 353-15,0-23 815 16,23 0 609-16,-23 22 240 15,0-22 753-15,0-22-17 0,0 22-495 16,0-23 719-16,22 23 97 16,-22-21-177-16,0 21-223 15,0-23-449-15,0 23-112 0,0 0 96 16,22 0-448-16,-22 0-16 15,0 0-16-15,0 23 48 0,0-2 112 16,0 2-304-16,22-1-769 16,-22 0 1-16,22 0 16 15,-22-22 511-15,22 0 193 16,-22 0 272-16,22-22 48 15,0 0 0-15,-22 0 513 0,23-1 319 16,-2-21-224-16,-21 23-256 16,22-23-304-16,-22 21 129 0,22 1 223 15,-22 0 16-15,0 0-80 16,0 22-144-16,0 0-144 15,0 0-160-15,0 0-208 16,0 0 192-16,0 22 48 0,0 0 16 16,-22 23-48-16,22-24 48 15,0 23-48-15,0 0-128 16,0-21 96-16,0-1-208 15,22 0-112-15,0 0 255 0,1 0 97 16,-2-22 64-16,2 0 161 16,-1-22-81-16,0 0 48 0,0 0-48 15,0 0-64-15,-22-1 64 16,22-21-64-16,-22 0-32 15,0-22-32-15,22 22 0 16,-22-22 0-16,0 0 16 0,0 21 16 16,0 1 144-16,0 22 400 15,0 0 96-15,0 22-368 0,0 0-288 16,0 0-240-16,0 0 176 15,-22 44 144-15,22-22 32 16,0 23-96-16,0 21 16 16,0-22-176-16,22 22-160 0,-22-22 128 15,22-21 16-15,-22 21 128 16,23-23-64-16,-2 2 16 15,-21-2-160-15,23 2 191 16,-23-23 146-16,21 0-82 16,-21 0-223-16,22-23-224 0,1 23 112 15,-23-21-576-15,21-23 31 0,-21 21 113 16,23-43 304-16,-1 22 159 15,-22-22 17-15,22 22 272 16,-22 0 753-16,0-1 1023 16,0 45-31-16,0 0-784 15,0 0-865-15,0 0 32 0,0 45 240 16,0-23-176-16,0 44-112 15,-22 0-112-15,22-22-784 0,-22 22-369 16,22-22-672-16,0 0-496 16,0 1 624-16,0-23 433 15,0 0-193-15,0-22 945 16,0 0 416-16,0 0-2258 0,0-22-1311 15,0 0 3665-15,0 0 1809 16,0-22-177-16,0 21-719 16,22-21 655-16,-22 0 1170 15,0 22-385-15,22 22-449 0,-22-22-591 16,0 22-689-16,0 0-336 15,22-22-112-15,-22 22-64 0,22 0-32 16,0 0-16-16,0-22-16 16,0 22 16-16,1-22 16 15,-2 0-32-15,-21 0 16 16,23 0 16-16,-23 0 32 0,21 22 257 15,-21 0 463-15,0-22-336 16,0 22-208-16,0 0-336 16,0 0-144-16,-21 0 176 0,21 22 176 15,-23 0 16-15,23-22-96 16,0 22-16-16,0 0 48 15,23 0 16-15,-2 0 0 0,1-22 16 16,1 22-16-16,21-22 16 16,-22 22 32-16,0-22 417 15,-22 22 223-15,0-22-64 0,0 22-95 16,0-22-49-16,0 23-224 15,0-2-176-15,-22 2-80 16,0-2-64-16,-1-21-64 16,2 23-928-16,21-2-1954 15,-23-21-4465-15</inkml:trace>
  <inkml:trace contextRef="#ctx0" brushRef="#br0" timeOffset="73899.126">21206 2273 25467 0,'0'0'320'16,"0"22"-480"-16,0 0 272 0,23 0-176 16,-1 22-720-16,-22-21-641 15,22 21-304-15,0-44 481 16,-22 21 832-16,0-21 208 15,22 0 496-15,-22 0 464 0,0-21-288 16,0-2 593-16,22 2 47 16,-22-2 81-16,0 2-401 15,0-2-288-15,0 1 321 0,0 22-33 16,0 0-448-16,0 0-560 15,0 0 80-15,0 22 240 16,0 22-112-16,22-21-304 0,-22-2-1249 16,0 2-480-16,22-2 433 15,1-21 991-15,-2 0 609 16,2 0 160-16,-23-21 273 15,21-2 847-15,2 2 321 16,-23-2-128-16,22 2-337 0,-1-2-432 16,-21 1-239-16,23 0-177 0,-1 0-112 15,-22 0-80-15,22 0-80 16,-22 22-32-16,22-22 48 15,-22 22-64-15,0 0 32 16,0 0-96-16,0 0-112 16,0 0-241-16,0 0-335 0,0 0-352 15,0 0-433-15,0 0 528 16,0 0 1137-16,0 0-16 15,0 0 449-15,0 0 143 0,0 0-528 16,0 0 16-16,0 0 256 16,0 0-64-16,22 22-128 15,0-22-111-15,0 22-33 0,0 0-80 16,1 0 64-16,21-22-64 15,-23 22 64-15,2-22 16 16,-1 0-16-16,0 0 64 16,0 0 16-16,0 0 64 0,-22-22 176 15,22 22-240-15,0-22-48 0,-22 0-16 16,22-22-64-16,-22 22-16 15,0 0-16-15,0 0-32 16,0 0 0-16,-22-1 16 16,22 23-64-16,-22 0-144 15,22 0 176-15,-22 23 48 0,0-1 96 16,0 22-48-16,0 0-48 15,0 0-208-15,-1 0-417 16,23-22 113-16,0 22 336 16,0-44 160-16,23 23 144 0,-1-23 144 15,0 0 64-15,0 0-96 16,0-23-80-16,22 2-15 0,-22-2 239 15,22 1-48-15,-22 0 96 16,1 22 160-16,-2-22-80 16,-21 22-207-16,0-22-161 15,23 22-112-15,-23 22 0 16,0-22-32-16,0 22-48 0,0 0-16 15,0 0 16-15,0 1-705 0,0-23 97 16,0 21 416-16,0-21 448 16,-23 0 48-16,23 0-64 15,0 0 80-15,-21-21 256 16,21-2-79-16,0 1-49 15,21 0-176-15,-21-22-96 0,23 22-64 16,-2-22 160-16,24 22 32 16,-23 22-80-16,0-22-64 15,0 22-160-15,0 0-112 0,0 22-1265 16,0-22-3649-16,0 22-8260 15</inkml:trace>
  <inkml:trace contextRef="#ctx0" brushRef="#br0" timeOffset="74294.126">22332 2383 19753 0,'22'0'1584'0,"0"23"-63"16,-22-23-961-16,23 0-448 15,-23 0-96-15,21 21 48 16,2-21-112-16,-2-21 112 15,2 21-144-15,-1-23-208 0,0 2 288 16,0-2-96-16,0 1 64 16,0 0 144-16,0 0-160 0,-22-22 352 15,22 22 96-15,-22 0 273 16,0 0 303-16,0 22-464 15,0 0-400-15,-22 0-31 16,0 0 79-16,0 44 48 0,0-22-112 16,0 22-64-16,22 0 16 15,0 1-80-15,22-1-144 16,0-23-1473-16,44 2-2929 15,-1-23-4818-15</inkml:trace>
  <inkml:trace contextRef="#ctx0" brushRef="#br0" timeOffset="74944.127">19618 3244 19128 0,'-44'-21'1473'0,"44"-1"-673"0,-23 22-432 16,23 0-271-16,-21 0-306 16,-2 0 81-16,1 0 80 15,0 0 16-15,1 22 240 0,-25-1-224 16,25 1 289-16,-23 22 63 15,22 0-144-15,0-21 48 16,0 21-208-16,22-22-32 16,22 0 80-16,0 1 80 15,21-2 80-15,24 2-176 0,-1-2-16 16,0-21 16-16,1 23-32 0,-23-1 368 15,-22-22 625-15,-22 44 384 16,22-22 111-16,-22 0-655 16,-22 22-369-16,0-22-240 15,-22 22-176-15,22-22-32 16,-23 1-80-16,24-1-480 0,21-22-1185 15,0 0-1937-15,0-22-2224 16,21-1-4755-16</inkml:trace>
  <inkml:trace contextRef="#ctx0" brushRef="#br0" timeOffset="75794.128">19882 3266 24459 0,'0'-22'2145'16,"0"22"-1105"-16,0 0-1344 15,0 0 400-15,23 22-176 16,-23 22-96-16,22 0 384 0,-22 0-496 15,22 23-448-15,0 0-769 16,-22-23-1072-16,0 0-273 0,0 0-1296 16,0-22 673-16,0 1 3281 15,0-2 448-15,-22 1-128 16,0-22 112-16,0 0 592 15,-1 0 497-15,2-22-769 0,-24 1 1201 16,23 21 528-16,0-23-1008 16,1 1 272-16,-2 0-289 15,23 0-111-15,0 22-529 0,0-22-592 16,0 22 112-16,23-22-240 15,20 22 160-15,1-23-80 16,0 2-80-16,1 21 176 0,-23-23-160 16,22 2 128-16,-22-2 0 15,0 23-128-15,0-22 304 16,-22 22 336-16,0 0 817 15,0 0-225-15,0 0-687 16,0 0-257-16,0 0-368 0,0 0 48 16,0 22 256-16,-22 1-160 0,22-2 16 15,0 2-80-15,0-2 48 16,22 2-80-16,-22-23-65 15,23 22 177-15,-23-22-32 16,21 0-16-16,1 0 16 16,0 0-112-16,23-22 96 0,-24-1-80 15,2 2 144-15,21-2-32 16,-22 2 0-16,0-2 80 15,-22-21-80-15,22 21 16 0,-22 2-16 16,0-2-48-16,-22 1-48 16,0 22-160-16,0 0-48 0,22 0 128 15,-22 0-80-15,22 22-433 16,0-22-383-16,0 23 240 15,0-23 303-15,22 0 273 16,22 0-128-16,-22 0-64 16,22 0 336-16,0-23 240 0,-21 23 544 15,20-22 529-15,-20 22 47 0,21-22-351 16,-22 22-209-16,-22 0-64 15,22 0-64-15,-22 22-239 16,0 0-113-16,0 1-96 16,0-2-96-16,0 2-32 15,0-1-465-15,0-22-143 0,0 22 576 16,0-22 48-16,-22 0 0 15,22-22 64-15,0 0 208 16,0-22 80-16,0 21-144 16,22-43-144-16,0 22-15 0,0 1-98 15,22-1 33-15,-22 21 0 16,22 2-16-16,-21 21-80 0,-2 0-608 15,1 0-1665-15,1 0-3186 16,-23 0-8019-16</inkml:trace>
  <inkml:trace contextRef="#ctx0" brushRef="#br0" timeOffset="76474.131">20920 3244 27868 0,'0'0'512'0,"0"22"-207"16,0-22-610-16,22 22 546 0,0-22-433 15,-22 22-833-15,22-22-368 16,0 0-303-16,0 0 31 16,-1-22-880-16,3 0 176 15,-24 0 2064-15,22 1 1346 0,-22-1 1040 16,21-1 96-16,-21-21-784 15,0 23 367-15,0-2-575 16,0 23-193-16,-21-21-431 16,21 21-465-16,-22 21 96 0,-2 2-304 15,3-2 112-15,21 23-32 16,-22 1-1169-16,22-24-512 15,0 23-1088-15,22-22 48 0,-1 0 768 16,25-22-368-16,-2 0 1376 16,0-22 1249-16,0 0 881 0,0 0 992 15,0 0-304-15,0-21-288 16,-22 20-161-16,1 2-768 15,-2-23 273-15,2 21 15 16,-23 2 17-16,0 21 63 0,0-23-448 16,0 23-432-16,-23 0-240 15,2 23 80-15,-2-2 176 16,-21 23-112-16,22 0-48 15,-22 1-432-15,22-2-1201 0,22 1 81 16,0-22 159-16,0 0 305 16,0 1 399-16,22-23 641 0,0 0 272 15,0 0 128-15,22-23 257 16,-22 1 95-16,1-22 96 15,-2 22 353-15,2-21-161 16,-2-2-383-16,2 1-209 0,-23 0-192 16,22 0-80-16,-22-23 32 15,21 23 192-15,-21 0 464 0,0 22-15 16,0-1-145-16,0 23-432 15,0 0-416-15,0 23-80 16,0-1 304-16,-21 22 48 16,-1 23-32-16,22 0-768 0,-23-2-641 15,23-21-480-15,23 1-2049 16,-1-2-2160-16,-1-21-9189 15</inkml:trace>
  <inkml:trace contextRef="#ctx0" brushRef="#br0" timeOffset="76659.132">21847 3023 27932 0,'0'0'-224'0,"0"23"592"16,0 21-240-16,0-21-320 15,0 21 96-15,22 0-2513 0,-22-22-2609 16,0-1-5139-16</inkml:trace>
  <inkml:trace contextRef="#ctx0" brushRef="#br0" timeOffset="77094.132">21825 2846 24571 0,'0'0'64'0,"0"0"16"0,0 23-416 16,22-1-1249-16,0 22-1777 16,0-22-1328-16,0-22-480 15,22 22 3761-15,-44 1 1873 16,22-23 2338-16,0 21 975 0,-22-21-287 15,0 0-481-15,0 23-607 16,0 0-946-16,0-2-783 16,0 2-241-16,0-2-432 0,0 2 0 15,0-2-80-15,0-21-625 16,0 23-271-16,0-23 47 15,22 0 593-15,-22-23 464 0,0 23-176 16,22-21 192-16,1-23 113 16,-2 0-65-16,2-2 128 15,-2 2-128-15,2 0 368 16,-1 22 144-16,0 0-143 15,-22 22-193-15,22 0-256 0,0 0-96 16,-22 22-144-16,22 0-32 0,0 0-176 16,-22 0-1393-16,22 1-1953 15,0-2-2385-15,-22 2-3937 16</inkml:trace>
  <inkml:trace contextRef="#ctx0" brushRef="#br0" timeOffset="77259.132">22420 2979 4097 0,'23'-44'9973'16,"-23"22"-6772"-16,0-22-2464 15,0 0-81-15,0 0-160 0,0 0 257 16,0-1 127-16,0 23 577 15,0 0-289-15,0 0-383 16,0 22-673-16,0 0-256 0,0 22 320 16,0 0 448-16,0 45-272 15,0-2-288-15,-23 24-528 16,2-1-3746-16,-2 2-5282 15</inkml:trace>
  <inkml:trace contextRef="#ctx0" brushRef="#br0" timeOffset="77639.133">22443 2913 23290 0,'0'-22'1889'0,"0"22"-977"15,0-22-880-15,21 22-144 16,-21 0 208-16,23 22-288 15,-1-22 224-15,0 0-64 0,0 0-32 16,0 0 224-16,0 0-304 16,-22 0 224-16,0 0-144 15,0 22-96-15,0-22 272 0,0 22-16 16,0 0 225-16,-22 0-209 15,22 22-240-15,-22-21 128 16,22 0-465-16,0 21 49 16,22-44 176-16,-22 21 128 0,22-21 288 15,0 0-80-15,0 0 64 0,0-21 144 16,0-2 225-16,-22 2 127 15,21-2-32-15,-21-21-144 16,0 21-256-16,0-21-336 16,0 22 160-16,-21 0-192 15,21 0-80-15,-22 22-496 0,22 0-2097 16,0 22-4163-16</inkml:trace>
  <inkml:trace contextRef="#ctx0" brushRef="#br0" timeOffset="77944.133">22972 2781 27356 0,'0'-23'784'0,"0"23"-880"0,0 0 48 15,22 23-288-15,-22-23-704 0,0 21-449 16,22 23 192-16,-22-21 401 16,-22 21 288-16,22 0-49 15,0 1 225-15,0-24-48 16,0 25 400-16,0-25 96 0,0 2-48 15,0-2-560-15,0-21-257 16,0 23 337-16,0-23-640 16,0 0-657-16,0 0-2369 15,0-23-5411-15,0 2 9029 0</inkml:trace>
  <inkml:trace contextRef="#ctx0" brushRef="#br0" timeOffset="78294.134">22907 2935 22650 0,'0'0'1168'0,"0"-22"-911"0,21 22 143 16,23 0-288-16,-22 0 48 16,22-22-240-16,0 22-609 0,0-22-3312 15,1-1-1522-15,-23 23 49 16,0-21 463-16,0-2 6964 15,0 2 2769-15,-22-2-880 16,0 2-160-16,0-2-1633 0,0 1-577 16,-22 0-303-16,22 0-545 15,0 0-63-15,0 22-161 16,0 0-256-16,0 0-128 15,0 0-144-15,0 22 80 0,0-22 320 16,0 44-192-16,0 1-16 16,0-1-32-16,0 21-80 0,0-20-512 15,0-1-353-15,22 0-559 16,-22-21-705-16,22-2-609 15,-22 2-2544-15,0-23-5155 16</inkml:trace>
  <inkml:trace contextRef="#ctx0" brushRef="#br0" timeOffset="78509.134">23369 2692 26684 0,'23'0'-96'0,"-23"22"352"16,0 22-224-16,0 0-80 15,21 0 16-15,-21 23-1105 16,0-23-1136-16,0 1-816 16,0-1-193-16,-21-21-495 0,21-2 287 15,0-21 1073-15,0 0 1056 0,0 0-2625 16,0 0 3746-16,0-21-368 15</inkml:trace>
  <inkml:trace contextRef="#ctx0" brushRef="#br0" timeOffset="78809.135">23369 2626 21769 0,'23'0'1313'0,"-23"0"-865"15,0-22-240-15,21 22-176 16,-21 0 64-16,23 0-144 0,21 0 0 15,-22 22 96-15,0-22-80 16,0 22-48-16,22 0-464 16,-22 0-400-16,-22 23 688 15,22-24 127-15,-22 23 146 0,0 0 15 16,-22-21 240-16,22 21 640 0,-22-22-208 15,22 22-143-15,-22-44-129 16,0 23-224-16,0-2-160 16,22-21-640-16,-22 23-1761 15,0-23-3458-15,22-23-7619 16,-23 23 11669-16</inkml:trace>
  <inkml:trace contextRef="#ctx0" brushRef="#br0" timeOffset="79074.135">23833 2582 22282 0,'0'22'48'0,"-22"22"832"16,22 0-576-16,0 22-352 0,0-22 128 16,0 23-592-16,0-23-336 15,0 0 560-15,0-22-65 16,0 1-415-16,0-2 32 15,0-21 175-15,0 0-479 16,-23 0-3106-16,23 0-8292 0</inkml:trace>
  <inkml:trace contextRef="#ctx0" brushRef="#br0" timeOffset="79294.135">23723 2560 25547 0,'0'0'432'0,"44"0"-175"15,-23 22 31-15,24-22-240 16,21 0-256-16,-22 0-1297 0,-22-22-2689 16,22 22 0-16,-44-22-1088 0,22 22-1938 15,-22-22 4291-15,0 22 3393 16,0 0-464-16,0 0-1503 15,0 0 2910-15</inkml:trace>
  <inkml:trace contextRef="#ctx0" brushRef="#br0" timeOffset="79459.136">23700 2891 24955 0,'0'22'384'15,"0"-22"-256"-15,23 0 128 0,-2 0-256 16,23-22 144-16,23 0-1136 15,-23-1-1457-15,22 2-3826 16</inkml:trace>
  <inkml:trace contextRef="#ctx0" brushRef="#br0" timeOffset="79819.136">24562 2383 24315 0,'21'-21'2177'15,"-21"21"-1329"-15,-21 0-864 0,21 0 256 16,0 0-496-16,0 0-64 15,0 0-32-15,-23 0-48 16,-21 21 367-16,-1 2-255 16,24-2-64-16,-23 2 0 0,21-2-256 15,1 2-33-15,1 21-15 16,21-22 256-16,-23-22 464 0,23 22-192 15,0 0 272-15,23 0-32 16,-2-22-96-16,-21 22 224 16,22 0-16-16,21-22 321 15,-43 22 95-15,24-22 0 16,-3 22 96-16,-21 1-95 0,22-2 63 15,-22-21-192-15,0 23-128 0,-22-2-79 16,1 2-289-16,-3-2 80 16,-19 2-480-16,0-1-1665 15,-24-22-881-15,23 22-1808 16,0-22-3202-16</inkml:trace>
  <inkml:trace contextRef="#ctx0" brushRef="#br0" timeOffset="79994.136">24562 2891 28028 0,'21'0'-384'0,"-21"0"16"15,22 0-6435-15</inkml:trace>
  <inkml:trace contextRef="#ctx0" brushRef="#br0" timeOffset="83684.141">13880 5142 15959 0,'-22'0'544'0,"22"0"208"16,0 0-704-16,22 0 80 15,0 0 113-15,22 0-177 16,0-21 144-16,45 21-160 16,-23-23 176-16,21 23 80 0,3 0-288 15,20-21 80-15,-22 21-160 16,0 0 48-16,-21-23 96 15,-1 23-112-15,-22 0 160 0,0-22 897 16,0 22 15-16,-22 0-80 16,22-22-479-16,-21 22-177 15,21 0-144-15,-23 0-176 0,24 0 64 16,-23-22-160-16,0 22 0 15,0 0-945-15,-22 0-671 16,0 0-113-16,0 0 1312 16,0 0-3312-16,-22 0-2050 0,0 0 1905 15,0-22 354-15,-23 22 7024 16,24-22 850-16,-23 0-448 0,21 22-1201 15,23-22-864-15,-22 0-465 16,22 22-239-16,0-22-353 16,0 22-288-16,-22-22-48 15,22 22 33-15,0 0-49 0,0-23-64 16,0 23-144-16,0 0-112 15,0 0 16-15,22 0-32 16,-22 0-48-16,0 0-48 16,22 23-16-16,-22-23 160 0,23 0 48 15,-23 22-48-15,21-22 64 16,-21 22 128-16,23 0 160 0,-2-22 32 15,2 22 17-15,-23 0-129 16,22 0-16-16,-22 0 112 16,22 0 0-16,-22-22 48 15,0 22 1-15,0 0-273 16,0 1-16-16,-22-2-192 0,22 2-80 15,-22-2 48-15,-1 2-369 0,2-2-1551 16,-2 2-2226-16,2-23-6483 16</inkml:trace>
  <inkml:trace contextRef="#ctx0" brushRef="#br0" timeOffset="84549.143">13902 4061 19721 0,'0'0'-32'0,"0"0"16"16,0 23 160-16,0-2 0 15,0 23-96-15,0 23 64 16,0 21 144-16,0 0 0 16,-22 45 96-16,22-1-80 0,-22 45-224 15,22-1-16-15,-22 0-16 0,22 24 16 16,0-25 0-16,0 3 80 15,0-1 593-15,0-23-161 16,0 0-160-16,22 1-80 16,-22 0-32-16,0-23-16 15,0 0-143-15,0-21-81 0,0 21 0 16,-22-21-48-16,22-2 48 15,0 2-32-15,0-1 48 0,0 0 0 16,-22-21 256-16,22-1 224 16,0-21 112-16,-22-23-111 15,22 0-161-15,0 0-256 16,-23 1-80-16,23-23-48 0,0 0-64 15,-21 0-160-15,21 0-577 16,0-22-623-16,-22 23-897 16,22-23-2466-16,0-23-5794 15</inkml:trace>
  <inkml:trace contextRef="#ctx0" brushRef="#br0" timeOffset="86334.145">19265 4878 18504 0,'0'0'912'16,"0"0"-912"-16,22 0 144 16,-22 0-31-16,44-22-210 0,-23 22 258 15,23-22-209-15,23 22 15 16,-23-23 130-16,23 1-322 15,-23 22 257-15,0-22-96 16,0 22 32-16,-22-22 160 0,1 22-112 16,-23 0 1009-16,0 0 2096 0,0 0-2032 15,-23 0-865-15,23 0-224 16,-22 0 48-16,22 0-144 15,0 0-656-15,0 22-1329 16,22-22-1457-16,1 0-3921 16</inkml:trace>
  <inkml:trace contextRef="#ctx0" brushRef="#br0" timeOffset="87725.148">20192 4392 15799 0,'0'-22'1344'0,"-23"0"449"16,23 0-352-16,0 22-961 0,0 0-48 15,0 0-368-15,0 0-144 0,0 0-48 16,0 0 112-16,0 44 352 15,0-22-160-15,0 22 305 16,0 23-209-16,0-1-160 16,0 0-16-16,23 22-80 15,-23-22-112-15,0 1-64 0,0-23-513 16,0 0-191-16,0 0-385 15,0-22-655-15,21-22-1282 0,-21 22-3505 16</inkml:trace>
  <inkml:trace contextRef="#ctx0" brushRef="#br0" timeOffset="88525.149">20413 4613 17800 0,'0'0'240'0,"0"0"-144"16,0 0 80-16,21 0-64 15,-21 0 240-15,0 0-192 0,23 22 128 16,-23 0 225-16,0 0-113 16,21 0 96-16,-21 22-96 15,0 0-112-15,-21 1-112 0,21-1-144 16,0-22 32-16,0 0-48 15,-23-22 16-15,23 22 0 16,0-22 64-16,0 0 273 0,0-22-273 16,0 0-64-16,0 0 96 15,0-22-128-15,0-1 0 16,23 1 0-16,-23-22-64 15,21 22 128-15,1 0-32 16,-22 22 48-16,23 0 112 0,-2 22-48 16,-21 0 48-16,23 0 192 0,-1 22 96 15,-22 22-159-15,22 0-225 16,0 0-48-16,-22 0-96 15,22 0 32-15,0 1-32 16,-22-1-144-16,22-22-129 16,-22 0-207-16,22-22-400 0,-22 0-129 15,0 0-191-15,23-22-129 16,-23 0-624-16,0-22-736 15,21 21-737-15,-21-21-544 0,0-22-1888 16,0 0 6002-16,0 0-655 16</inkml:trace>
  <inkml:trace contextRef="#ctx0" brushRef="#br0" timeOffset="88670.15">20809 4326 14966 0,'0'-22'3026'0,"0"0"191"15,0 22-1296-15,0 0-1377 16,0 0-464-16,0 44 289 16,0 0 175-16,0 22-208 0,0 1-144 15,0 21-208-15,0-22-32 0,22 22-192 16,1-22-897-16,-2-21-1504 15,2 21-1489-15,-23-44-1664 16,22 0-1874-16</inkml:trace>
  <inkml:trace contextRef="#ctx0" brushRef="#br0" timeOffset="91480.154">20831 4745 17736 0,'0'-22'2145'0,"0"22"-401"0,0-22-975 15,0 22-577-15,0 0-112 16,23 0 0-16,-2 0-128 0,2-22 128 15,21 22-80-15,-22-22-48 16,22 22 16-16,-22-22-448 16,-1 0 95-16,3 0 241 15,-24 22 112-15,22-22 112 16,-22 0-48-16,0 22 177 0,-22-22 175 15,22 22-16-15,-24 0 112 0,24 0-272 16,-21 0-176-16,21 0-80 16,0 0-16-16,-22 22 64 15,22 0-128-15,0-22-80 16,22 22 32-16,-22-22 80 0,21 0 80 15,3 0-32-15,19 22-16 16,-20-22-64-16,21 0 16 16,0 0 144-16,-22 0-48 15,0 0 32-15,0 0 80 0,-22 0 208 16,0 22 160-16,0-22-176 15,0 0-16-15,0 22-31 0,0-22-65 16,-22 0 160-16,22 0 160 16,-22 0-112-16,22-22-16 15,0 0-224-15,-22 0-112 16,44-22-64-16,-22 22 16 16,22-22 32-16,22-1-32 0,-22 23-48 15,22 0-272-15,-21 22-368 16,21-22-337-16,-23 22-719 0,2 0-802 15,-1 0-1007-15,-22 0-1137 16,0 0 224-16,0 0 3233 16,0 0 1729-16,0 0 1889 15,0 0 1137-15,0 0 224 0,0 0-737 16,0 0-1216-16,0 0-401 15,0-22-175-15,0 22-353 16,0 0-543-16,0 0-177 16,0 22 64-16,21 0 32 0,-21 0-96 15,0 23-80-15,23-1-48 16,-23 0-96-16,22 0-801 0,-22-22-1264 15,0 22-272-15,0-22 1057 16,22-22 463-16,-22 0 737 16,0 0 496-16,0-22 433 15,0-22 239-15,22 22 545 0,-22-22-401 16,22 0-559-16,0 0-225 15,0-1 336-15,0 23 256 0,-22 0-271 16,23 0-161-16,-23 22-208 16,21 0-144-16,-21 22 0 15,23-22-64-15,-23 22-48 16,21 0 0-16,-21 0-128 0,23 1-272 15,-1-1-1008-15,-22 0-161 16,22-22 737-16,0 0 655 16,-22 0 194-16,22-22 175 15,-22 0 832-15,22-1 225 16,-22 1-177-16,22 0-95 0,-22 0-145 15,22 22-352-15,-22 0-176 0,22 0-175 16,0 0-81-16,0 22-16 16,1-22-80-16,-2 22-32 15,2 0-96-15,21 1-913 16,-22-1-992-16,0 0-912 15,0-22-177-15,0 0-127 0,0-22 816 16,0 0 2353-16,0-1 1745 16,-22 1 1008-16,22-22-624 0,-22 22-32 15,0-22-321-15,22 22-383 16,-22 0-433-16,22 0-191 15,-22 22-209-15,0-22 96 16,0 22-304-16,0 0-240 0,0 0-160 16,0 22 32-16,0-22 64 15,-22 22-48-15,22 0-432 16,-22 0-609-16,22 0-159 15,0 0-289-15,0 0 369 0,0 0 943 16,0-22 289-16,0 22 49 0,22-22 47 16,23 0 288-16,-1 0 160 15,0 0-176-15,0-22-160 16,0 22-112-16,0-22-96 15,0 0 0-15,-22 22-32 16,23-22 16-16,-25 22-32 0,3-22 0 16,0 22 0-16,-2-22-48 15,-21 22-16-15,23-22-192 16,-23 0-112-16,0 22 288 0,0-22 112 15,0 22 64-15,0-23 272 16,0 23 128-16,0 0-15 16,0-22-81-16,0 22-192 0,0 0-112 15,-23 0-96-15,23 0 0 16,-21 0 0-16,21 22 16 15,-23-22 32-15,23 23-32 16,-23-1-16-16,23 0 16 16,-20 22 0-16,20 0 0 0,0 0-16 15,0 0-160-15,0-21-32 0,20-1 144 16,3 0 32-16,-23-22 16 15,23 0 48-15,21 0 16 16,-21-22-48-16,-2 0 48 16,23-1-32-16,-22-21 48 0,0 0 0 15,0 0-16-15,0 0-32 16,-22-23 0-16,22 2-32 15,1-2-16-15,-23 1 80 0,0 0 416 16,0 22 673-16,0 22-81 16,0 0-320-16,0 22-447 15,0 0-418-15,0 22 97 0,-23 22 96 16,23 22-16-16,-22 0-96 15,0 0 32-15,22 0-304 16,0 1-288-16,0-23-64 16,22 0 159-16,-22-22 177 15,22 0-128-15,-22-22 128 0,23 0 32 16,-2 0 16-16,-21 0 32 0,23-22 192 15,-2-22 80-15,2 22 0 16,-1-22-32-16,0 22 48 16,0-23 400-16,-22 23 384 15,22 22-31-15,-22 0-417 16,0 0-64-16,22 0 96 0,-22 22-192 15,0 23-160-15,22-23-48 16,-22 22-112-16,22-22-640 16,-22 0-481-16,22 0-336 0,-22-22 97 15,0 0 623-15,22 0 129 16,-22-22 144-16,22 0 624 15,-22 0 640-15,0 0 177 0,0-22-225 16,23 21-240-16,-23-21 272 16,0 23 177-16,21-2-113 15,-21 23-160-15,0-21-224 16,0 21-223-16,0 0-178 0,23 0-47 15,-23 21 64-15,0-21 16 16,21 23-80-16,2-2-544 0,-1-21-320 16,0 22-1-16,0-22 705 15,0 0 288-15,0-22 64 16,0 22 304-16,0-21 321 15,0-2-81-15,-22 2-256 0,22-2 513 16,-22 23-305-16,0 0-128 16,0-22-64-16,0 22-224 15,0 0-224-15,0 0-192 16,0 22 176-16,-22 1 64 0,0-2 80 15,22 23-528-15,-22-22-240 16,22 23-209-16,0-23-15 0,22 0 496 16,-22-22 304-16,22 0 144 15,0 0 80-15,0-22 16 16,1 22 224-16,-2-22 464 15,2-1 145-15,-23 23-97 16,21 0-304-16,-21-22-320 0,23 22-47 16,-23 22-145-16,22-22-16 0,0 23-48 15,-22-23-97-15,22 22-511 16,-22-22-400-16,0 0 127 15,22 0 113-15,-22 0 416 16,0 0 0-16,0-22 352 16,0-23 144-16,0 23 384 0,0-22 48 15,0 0-304-15,0 0-208 16,0 0-32-16,0 0 96 15,0 0 369-15,0 0 191 0,22 21 16 16,-22 1-240-16,0 22-223 16,0 0-209-16,0 0-97 0,0 0-95 15,0 0 16-15,0 22 96 16,0 1 48-16,0-1-16 15,-22 22 16-15,22 0 32 16,-22 0-240-16,22 0 32 16,22 1 64-16,-22-1 112 0,22-23 16 15,-22 1-16-15,22 0 64 16,-22 1-48-16,0-23 0 0,22 0 0 15,-22 0 0-15,0 0 0 16,23 0 16-16,-23 0 16 16,21 0 0-16,1-23-32 15,-22 1-32-15,23 0 32 0,-23 1-16 16,21-2 32-16,2 2 48 15,-23-2 96-15,0 1 128 16,21 22-48-16,-21 0-144 16,0 0-64-16,23 0-16 0,-23 0-48 15,0 0 32-15,22 22-16 16,-22-22-16-16,22 23-32 0,0-23-64 15,-22 21-208-15,22-21-16 16,0 23 144-16,0-23 176 16,0 0 16-16,-22 0-112 15,23-23-144-15,-2 23 256 0,-21 0 16 16,0-21 32-16,22 21-32 15,-22 0 32-15,0-23 0 0,0 23 80 16,0 0 32-16,0 0-48 16,0 0-80-16,0 0-64 15,0 0-16-15,0 0 96 16,0 0 0-16,0 23-48 0,0-23 0 15,23 21-32-15,-23-21-96 16,20 0-544-16,4 23-1297 16,-3-23-1569-16,24-23-1696 15,-24 2-4099-15</inkml:trace>
  <inkml:trace contextRef="#ctx0" brushRef="#br0" timeOffset="91680.154">23546 3885 24907 0,'-22'-22'848'0,"22"22"-592"15,0 0-480-15,0 0-2641 16,0 0-2433-16,-22 0-2802 0</inkml:trace>
  <inkml:trace contextRef="#ctx0" brushRef="#br0" timeOffset="93700.157">21251 5276 15078 0,'0'-23'2305'16,"0"1"-944"-16,0 22-80 16,0-22-321-16,-22 22-95 15,22-23-161-15,0 23-400 0,0 0 96 16,0 0-112-16,0 0-128 15,0 0-64-15,0 23 225 16,0-1 367-16,0 23-128 16,0-1-288-16,0 22-144 0,0 0-144 15,-23-1 48-15,23 2-96 16,-21-23 48-16,21 1 48 0,-21-23-80 15,21-22 112-15,-23 22-64 16,23-22-64-16,0 0 48 16,-23-22-96-16,23 0 112 15,0-23 16-15,0 1 0 16,0 0 0-16,0-23-112 0,0 1 64 15,0 23-16-15,0-23 64 0,23 21 32 16,-23 23-80-16,23-23 64 16,-23 24-16-16,0-2-32 15,21 2 64-15,-21 21-64 16,21-23 16-16,2 2 16 0,-23-2-48 15,22 23 48-15,0-22-16 16,0 22 16-16,0-22-16 16,0 22-16-16,0 0 32 15,0 0-48-15,-22 0 16 16,23 0 16-16,-23 22-16 0,0 0 112 15,0 22-64-15,-23 0 0 0,1 0-16 16,0 1-32-16,0 0 16 16,0-23-64-16,-22 0 96 15,44 0 0-15,-22 0-16 16,22-22-16-16,-23 22-16 15,23-22-16-15,0 0-16 0,0 0 16 16,23 0 48-16,-23 0 32 16,22 0 0-16,-22 0-16 0,22 0-16 15,0 21 64-15,-22-21 0 16,22 22 48-16,0 1 64 15,22-2 49-15,-21 2-33 16,-2 21 48-16,2-23-144 0,-2 2-80 16,2-1-48-16,-1 0 32 15,-1 0-32-15,2 1-48 16,-23-23-256-16,22 22-753 15,-22-22-1280-15,22 0-2353 0,-22 0-6675 16</inkml:trace>
  <inkml:trace contextRef="#ctx0" brushRef="#br0" timeOffset="94045.157">21692 5496 23994 0,'-22'21'1073'15,"22"-21"-881"-15,0 0-256 16,0 23 336-16,0-23-496 0,22 21 256 15,0-21-96-15,1 0-176 16,-2 0 80-16,23 0-737 16,-21-21 129-16,21-2 608 0,-22 2 0 15,0-2 384-15,-22-21 48 16,0 22 449-16,0 1-1 15,0-1-368-15,0-22 288 16,-22 22-47-16,0 22 111 16,0-22-144-16,22 22-464 0,-22 0 48 15,22 22-144-15,-23 0 32 0,23 22 48 16,0-1-176-16,0 2 112 15,23-1-400-15,-1 0-592 16,22-23-465-16,0 2-928 16,0-1-961-16,0-22-976 15,1-22-2577-15</inkml:trace>
  <inkml:trace contextRef="#ctx0" brushRef="#br0" timeOffset="94108.158">22068 5584 1344 0,'110'-67'-112'0</inkml:trace>
  <inkml:trace contextRef="#ctx0" brushRef="#br0" timeOffset="95213.16">22332 5407 4498 0,'22'-43'8820'0,"0"43"-5731"15,-22 0-1024-15,0-22-80 16,0 22-592-16,0 0-257 15,0 0-15-15,0 0-513 0,0 0-48 16,0 0-336-16,-22 0-224 0,0 0 176 16,0 0-160-16,0 22 144 15,0 0-48-15,0-1-96 16,-22 24 48-16,22-24-112 15,22 23 32-15,-22 0-32 16,22 1-304-16,22-1-352 0,0-21-513 16,0-1-319-16,0-22 1103 15,22 0 257-15,0-22 208 16,-22-1-64-16,0 1 80 0,1-22 433 15,-2 21 431-15,2-21 128 16,-23-21-175-16,21 20-337 16,-21 2-304-16,0-23-176 0,0-1 16 15,23 22 96-15,-23 1 449 16,0 23 367-16,0-2-384 15,0 23-256-15,0 0-303 16,-23 0-162-16,23 23 193 0,0 21-32 16,-21 0 17-16,-2 23-33 15,23-1-16-15,-21-1-32 0,21 1-65 16,21-22-111-16,-21-21-64 15,23 21-32-15,-23-44-144 16,21 0-128-16,2 0 31 16,-1 0-191-16,0 0 240 0,0-23 400 15,0 2 48-15,0-2 48 16,0 2 16-16,0-2-16 15,0-21 32-15,0 22 0 0,-1 1 64 16,-21-1 224-16,24 0 80 16,-24 22 128-16,0 0 97 15,0 0 79-15,0 0-160 0,0 0-336 16,0 0-192-16,0 0 16 15,0 22 16-15,0 0-16 16,0-1-48-16,0 1 0 16,0 1-128-16,20-2-304 15,-20-21 32-15,23 23-336 0,-23-2-49 16,23-21-95-16,-2 0 416 0,-21 0 272 15,23 0 127-15,0-21 97 16,-23-2 49-16,21 23 319 16,-21-21 144-16,23-2 16 15,-23 1 161-15,0 1 143 16,0 21-112-16,0 0-176 0,0 0-191 15,0 0-209-15,0 0-176 16,0 0 16-16,21 21 32 16,-21 1 16-16,0 1-64 0,22-2-48 15,-22-21-80-15,44 23-337 16,-22-23-431-16,23 0-465 0,-24 0-111 15,23-23 335-15,-21 2 497 16,-1-2 560-16,0 1 144 16,0 1 352-16,-22-1 304 15,0 0-63-15,0 0 303 16,0 0-48-16,0 22-15 0,0 0-225 15,0 0-384-15,0 0-272 0,0 0 32 16,0 0 80-16,0 22 32 16,0 0-112-16,0 22-48 15,0-23-16-15,0-21-64 16,22 22-48-16,-22-22-16 15,22 0-16-15,0 0-96 0,0-22-64 16,0 1 160-16,-22-1 128 16,22 0 80-16,-22 0 0 15,22 0 32-15,-22 0 144 16,0-1 176-16,0 1 16 0,0 22-16 15,0-22-63-15,0 22-129 16,-22 0-176-16,22 22 16 0,0 0-16 16,-22 1 80-16,22 21-48 15,-22-22-48-15,22 22-48 16,0-23-80-16,0 24-481 15,22-45-255-15,0 0-256 0,-22 0-977 16,22 0-1793-16,1-23-2225 16,-2 1-3265-16,-21 1 6146 0,23-1 3314 15</inkml:trace>
  <inkml:trace contextRef="#ctx0" brushRef="#br0" timeOffset="96563.162">24098 4922 19192 0,'0'-111'1377'15,"0"45"-801"-15,0 22 80 0,0 22 65 16,0 22-305-16,0 0-352 15,0 0-320-15,0 44 288 16,0 0 400-16,-23 45-208 16,23 21-112-16,-21 22-128 0,-2-21-256 15,1 22-1649-15,22-2-464 16,-21-20 656-16,21-22 961 0,-23-23 720 15,23 0 240-15,-22-22 769 16,0-21 735-16,0-2-303 16,0 2-881-16,22-23-336 15,-22 0-128-15,0-23-64 0,22 2 0 16,0-2-16-16,0-21 96 15,0-22-80-15,22 0-64 0,22-1-256 16,0-22 256-16,1 24 208 16,-24-23 977-16,24 22 719 15,-1 21-543-15,0 1-609 16,0 21-303-16,-22 2-113 0,22 21-48 15,-44-23-48-15,22 23-96 16,-22 0-80-16,0 23 80 16,0-23 16-16,0 44-16 15,0-22-160-15,0 23-512 16,0-23-417-16,0 0-191 0,0 0 175 15,22-22 353-15,-22 0 384 0,23-22-49 16,-23 0 289-16,21 0 128 16,-21-1 337-16,22-21 191 15,1 21-144-15,-3-21 112 16,-20 23 225-16,24 21-17 15,-24 0-144-15,21 0-191 0,-21 0-97 16,22 21-192-16,-22 2-96 16,0 21-80-16,23-22-48 0,-23 23-545 15,21-23-495-15,-21 0-65 16,23-22 321-16,0 0-16 15,-23 0 479-15,21 0 401 0,-21-22 193 16,22 0 479-16,-22-1 176 16,22-21-95-16,-22 21-257 15,23 2-144-15,-2 21 16 16,-21-23 48-16,23 23-144 15,-1 0-95-15,-22 23-129 0,21-23-32 16,-21 21-32-16,23 2 0 0,-23-23 32 16,21 22-112-16,-21 0-433 15,23 1-447-15,-23-23-17 16,22 0 449-16,-22 0 512 15,22-23 48-15,-22 23 128 16,22-22 256-16,0 0 129 0,0-1-145 16,-22 2 144-16,22-2-16 15,-22 2-192-15,22-2-208 16,-22 2-64-16,23 21-48 0,-23 0-64 15,0 0-32-15,0-23-64 16,21 23-160-16,-21 0 48 16,0 0-48-16,0 0-256 0,0 0 95 15,0-22 33-15,0 22 368 16,0-22 96-16,23 0 128 15,-23 0 224-15,0 0 177 16,0 0 335-16,0 22-64 0,0 0-511 16,22 0-177-16,-22 0 256 15,0 22-48-15,21 0-224 0,-21 0-144 16,23 22-32-16,-23-22-112 15,21 1-256-15,-21-2-129 16,23-21 33-16,-23 0 224 16,22 0 224-16,-22 0 112 0,22-21 0 15,-22-2 128-15,22 23 464 16,-22-22-15-16,0 0-257 15,22 0 48-15,-22 22 144 0,0-22-95 16,0 22-353-16,0 0-160 16,0 22 64-16,0 0-81 15,0 0-1055-15,0 0-3602 0,22-22-13559 16</inkml:trace>
  <inkml:trace contextRef="#ctx0" brushRef="#br0" timeOffset="99303.166">20875 17041 18840 0,'0'0'1665'0,"-21"0"-1457"16,21 21-48-16,0 2 48 16,0 43 112-16,0-22 177 0,-23 23-273 15,23 0-48-15,0-2-128 16,0 2-48-16,0-23 32 15,0 0-80-15,0-22 64 16,0 0-208-16,0-22-465 16,0 0 625-16,0-22-432 0,0 0 176 15,0-22 240-15,-22 0 64 16,22-23-16-16,0 2-48 0,0-2-48 15,0-22-256-15,0 1 352 16,22 21 80-16,-22 23 368 16,23 0 224-16,-23 44-175 15,21 0-241-15,-21 0 224 0,0 22 224 16,23 0-144-16,-1 22-271 15,0 23-209-15,-22-23-48 16,22 22-32-16,0-44 16 16,0 23-16-16,-22-23-32 0,22-22 0 15,-22 0-48-15,0 0-81 0,21-22-127 16,-21 0-352-16,24-23 48 15,-24 1-177-15,22-1-351 16,-22 1 159-16,21-21 833 16,2 20 144-16,-23 23 609 15,23 0 511-15,-23 22-367 0,0 0 415 16,0 22 113-16,0 0-177 15,21 23-431-15,-21 20-145 0,0 2-416 16,21-1-96-16,-21 1-64 16,23-23-48-16,-23-21-256 15,22-2-497-15,-22 2-687 16,22-23-1106-16,-22 0-2304 0,0 0-5907 15</inkml:trace>
  <inkml:trace contextRef="#ctx0" brushRef="#br0" timeOffset="99713.166">21427 16908 21577 0,'0'22'80'0,"0"-22"32"16,0 22 337-16,23 0-1 0,-23 22 704 15,21-21-367-15,-21 42-257 16,0-20 32-16,-21 21-592 16,21 1 224-16,0-22-192 0,-23-1-112 15,23 0 256-15,0-23-256 16,-21 2 176-16,21-23-96 15,0 0-256-15,0 0 144 0,0-23-320 16,0 2 352-16,0-23 128 16,21-23-128-16,-21 1 64 15,23-23-336-15,-2 0 304 16,-21 24 176-16,23 20 48 15,-1 1 560-15,-1 23-16 0,2-1 1 16,-23 22-241-16,0 22-144 0,22-22 400 16,-22 43-239-16,22-21-241 15,-22 44-144-15,0-22-112 16,22 0 16-16,-22 23-657 15,0-23-879-15,0 1-673 16,0-23-2354-16,0 0-5105 0</inkml:trace>
  <inkml:trace contextRef="#ctx0" brushRef="#br0" timeOffset="100373.167">21471 17151 23082 0,'0'0'-160'0,"23"0"576"15,-1 0-704-15,22 0 464 16,0 0-16-16,0-22-544 15,0 22 736-15,1-23-1408 16,-1 2-1025-16,-23-2 80 0,2 2-1137 16,-1-2-1904-16,0 2-3698 15,-22-24 8276-15,0 23 1937 0,0-21 239 16,0 43 7973-16,0-22-5763 15,-22 22-609-15,22 0-864 16,-22 0-1680-16,22 0 47 16,0 22 160-16,0 21 1 0,0 1-321 15,0 23-448-15,0-23 16 16,22 22-208-16,-22-22-32 15,22 23 80-15,-22-23-112 0,0-21 112 16,22-23-96-16,-22 21-32 16,0-21 32-16,0 0-96 15,0-21-96-15,0 21-112 0,-22-45 16 16,22 1 128-16,0-1-304 15,-22-44-65-15,22 24-127 16,0-2 336-16,0-20 400 16,0 20-64-16,0 23 176 15,22 22 144-15,-22-1-80 0,22 2 80 16,0-2 0-16,0 23 257 0,0 23 79 15,0-2-128-15,0 2-64 16,0 21-175-16,-22 1-113 16,22-1-48-16,-22-1-96 15,0 1 48-15,0-21-80 16,-22 21 32-16,0-23 0 0,0 2-64 15,0-2-240-15,22-21-273 16,-22 0-95-16,22 0-64 16,-22-21 175-16,22-2 305 0,0 2 224 15,0-2 32-15,22 23 176 16,-22-21 97-16,22 21 223 0,-22 21-32 15,22-21 32-15,0 23-288 16,0-2-192-16,0 23-64 16,1-21-176-16,-2 21-1537 15,2-22-3281-15,-23 0-6979 16</inkml:trace>
  <inkml:trace contextRef="#ctx0" brushRef="#br0" timeOffset="100988.168">22222 16666 22362 0,'-44'0'1344'15,"22"0"-687"-15,22 0-881 16,0 44 384-16,0-23 160 0,0 46 160 15,22-22 416-15,-22 20-575 16,22-21 47-16,0 1-96 0,0-1-336 16,0 0 288-16,-22-23-416 15,0 2 224-15,0-1 16 16,0-22-256-16,0 0 208 15,0 0-384-15,-22 0-257 0,22-22 193 16,-22-22 112-16,22 0 272 16,0-23-464-16,0 1-209 0,0 1-159 15,0-24 432-15,0 22 576 16,0 23 272-16,22 0 352 15,-22 0 129-15,0 44-305 16,22-22 112-16,-22 22-304 0,0 0 17 16,22 0 127-16,-22 22-144 15,22 0 96-15,22 0-192 16,-22 22-48-16,1 0 17 15,-2 0-257-15,2 1 64 0,-2-1-16 16,-21 1-48-16,0-2 48 16,-21-21-64-16,-2 0 48 0,2 0 0 15,-2 1-112-15,-21-23-193 16,22 0 1-16,0 0 64 15,0 0-480-15,22 0 240 16,-22-23 368-16,22 1 32 16,0 22 144-16,0 0-80 0,22 0 96 15,0 0 288-15,0 0 64 16,0 22 160-16,22 1-63 0,-21-2-353 15,21 2-112-15,-23-2-96 16,24 23 16-16,-1-21-465 16,-22-23-1343-16,0 22-2674 15,-22-22-6435-15</inkml:trace>
  <inkml:trace contextRef="#ctx0" brushRef="#br0" timeOffset="102103.17">21847 16731 11845 0,'0'0'1521'0,"0"0"624"0,0 0-449 15,0 0-191-15,0 0-528 16,0 0 31-16,0 23 241 16,0-1 159-16,0 0-287 0,0 45-353 15,0-2-160-15,0 2-336 16,0 21-175-16,0-22-33 15,0 23-80-15,0-45 64 16,22 1-48-16,-22-24 32 0,0 2 16 16,0-2-48-16,0-21 0 15,0 0-64-15,0 0 176 0,0 0-16 16,0-21-272-16,0-2-81 15,0-43-143-15,0 22-112 16,-22-45 0-16,22 23 64 16,0-22 304-16,0 21 144 0,0 2 16 15,22 20 0-15,-22 1 48 16,22-1 160-16,0 24 128 15,-22-2 64-15,22 23 128 0,0 0-31 16,0 0-113-16,22 0-96 16,-22 23 0-16,1 21-80 15,-2-22-96-15,2 22-48 0,-2 23-32 16,-21-24 80-16,0-21-112 15,0 23 32-15,-21-1 48 16,-2-23-48-16,2 23-16 16,-2-21-48-16,-21-1-112 15,0 0-608-15,22 0-545 0,-22-22-896 16,22 0-1792-16,0 0-6116 0</inkml:trace>
  <inkml:trace contextRef="#ctx0" brushRef="#br0" timeOffset="102958.171">22641 16952 14934 0,'0'22'1521'0,"0"-22"-993"16,0 0 881-16,0 0-80 16,22 0-1-16,-22 0-143 0,22 0-193 15,-1 0-95-15,3-22-497 16,-4 0-208-16,3 0 16 15,0 1-256-15,-2-1 176 16,-21 0 64-16,0-1 112 16,0 1-32-16,0 0-144 0,-21 0 32 15,-2 22 81-15,0 0-1 16,3 0-80-16,-25 22 80 0,23 22 16 15,0 23-192-15,22-24-16 16,0 24-176-16,22-23 16 16,21 0-32-16,1-23-737 15,23 2-863-15,-21-23-1298 0,19 0-2656 16,1-23-4627-16</inkml:trace>
  <inkml:trace contextRef="#ctx0" brushRef="#br0" timeOffset="103777.173">23259 16798 21801 0,'-44'-44'1969'15,"22"21"-720"-15,0 23-785 16,0 0-80-16,-1 0 49 16,-21 0-17-16,0 23 96 15,0-1-304-15,22 22 16 0,-22 1-96 16,44-23-176-16,-21 21 240 15,21 1-368-15,21 0 160 0,1-21 32 16,0-2-128-16,22 2 112 16,-22-23-224-16,22 0-48 15,0 0-128-15,1-23-128 16,-23 2 271-16,22-2 161 15,-22-21 48-15,0 22 80 0,-22-43-64 16,0 21 64-16,0-23-48 16,0 1 0-16,0-1 64 0,0 1-32 15,-22 22 833-15,22 0 175 16,-22 22-287-16,22 22-177 15,-22 0-336-15,22 0-208 16,0 22 16-16,-22 22 16 0,22 22 48 16,0 1-80-16,0-2 16 15,0 24-64-15,22-44-16 16,0 20 64-16,0-43-256 15,0 23-336-15,0-45-561 0,0 21-480 16,0-21-368-16,-22 0-432 16,22 0 528-16,-22-21 65 0,23-24 95 15,-23 23 688-15,0-21 465 16,0-24 496-16,0 23 1409 15,0-1 1488-15,0 24 144 16,0-2-416-16,0 23-896 0,-23-21-608 16,23 21-737-16,0 21-176 15,0 2 208-15,0 21-112 16,0-22-96-16,23 22-96 0,-2-21-16 15,2-1-16-15,-2 0 0 16,2-1-112-16,-1-21-400 16,0 0-32-16,0 0-177 0,0-21 257 15,0-1 176-15,0 0 64 16,-22-23 112-16,0 23 112 15,22 0 32-15,-22-1 448 16,0 2 272-16,0-2 49 16,0 23 79-16,0 0-175 0,0 0-289 15,0 0-304-15,-22 23-16 0,0-23 16 16,22 44-32-16,-22-22-64 15,22 22 0-15,-22 1-16 16,22-23-64-16,22-1 32 16,-22 1-192-16,22 0-304 0,0-22-289 15,22 0-655-15,0 0-353 16,0 0-1377-16,0-22-880 15,1 0-704-15,-23 1-2657 0,22-23 3713 16,-22 21 3810-16,-22-21-1280 16</inkml:trace>
  <inkml:trace contextRef="#ctx0" brushRef="#br0" timeOffset="104147.174">23943 16666 13013 0,'0'-23'3474'16,"-22"2"-288"-16,0 21-1442 15,0 0-591-15,22 0 95 16,-22 21-495-16,0 2-193 16,22-23-304-16,0 21-48 15,0 2-96-15,0-2-112 0,22 2 112 16,-22-1-160-16,22 0 64 0,0 0 16 15,0-22-224-15,0 23-240 16,0-23-272-16,-22 0-337 16,23-23 65-16,-2 23 512 15,-21-22 416-15,22 0 48 16,-22 22-16-16,23-45 208 0,-23 24 432 15,0-2 352-15,0 2 177 16,-23-2 63-16,23 23 49 16,0 0-385-16,-22 0-335 0,1 0-289 15,21 0-64-15,-23 23 48 16,23-2-144-16,-22 2 32 15,22-2-80-15,0 24-64 0,0-23 64 16,0 23-80-16,22-23 32 16,-22 0-16-16,23-22-16 15,-2 21 16-15,1-21-160 16,22 0-336-16,-21 0-737 15,21-21-1104-15,-22-1-2913 0,22 0-7188 16</inkml:trace>
  <inkml:trace contextRef="#ctx0" brushRef="#br0" timeOffset="104880.176">21251 17968 22874 0,'22'-22'48'0,"-22"22"112"16,22-22-304-16,0 22 272 16,0-22-112-16,22 0-96 15,0 0 304-15,23 0-96 16,-1-1 288-16,22-21-95 15,45 0-81-15,-1 0 128 0,23 0-352 16,-1 0 96-16,0-22 64 16,23 22 288-16,-24-1 401 15,4 24-353-15,-4-23 32 16,2 21-96-16,-23 2-96 0,-22-24 97 15,1 45-273-15,-1-22 16 16,-21 0-64-16,-1-1-16 0,-22 1 144 16,0 0-48-16,-21 22 96 15,-24-22-96-15,24 22-144 16,-24-22 16-16,2 22-144 15,-2 0 64-15,2 0-208 0,-1 0-480 16,-22 0-625-16,22 0-1824 16,0 22-3202-16,-22-22-11125 0</inkml:trace>
  <inkml:trace contextRef="#ctx0" brushRef="#br0" timeOffset="111382.189">5494 16224 16983 0,'110'-154'1009'0,"-44"65"-705"0,1 1 1073 16,21-22-369-16,-22 21-688 0,23-21 577 15,-1 22-305-15,0-22 176 16,1-1-272-16,-1 1-272 15,0-1 145-15,0 0-449 16,0 1 176-16,1-21 0 16,-1 20-240-16,22-22 336 0,-21 22-288 15,-1-21 64-15,0 22 240 16,1-23-320-16,-1 23 304 15,-1 0-112-15,3-1 208 0,-3 1 32 16,2 0-288-16,-1 22 128 16,1-23-128-16,21 1-16 15,-22 21 160-15,-22-20-256 0,22 20 160 16,1 0-16-16,-1-21-96 15,0 23 112-15,-22 20-176 16,1-22 192-16,-1 22-96 16,0-21-32-16,0 22 176 0,-21 0-96 15,20 0 96-15,-20 22 33 0,-1-23-113 16,0 23 160-16,-22 1-144 15,23-2 48-15,-24 23-48 16,2-22-96-16,-2 22 96 16,2-1-176-16,-2 23-64 15,1-21-705-15,-22 21-1328 0,24-22-2305 16,-24 22-3473-16</inkml:trace>
  <inkml:trace contextRef="#ctx0" brushRef="#br0" timeOffset="111697.19">8849 11721 22058 0,'-45'22'1232'0,"24"-22"-1232"15,-2 0 608-15,23 0-351 0,0 0-626 16,23 0 786-16,-2 0-642 15,1 0 306-15,22 0 111 0,0-22-465 16,1 22 578-16,-1-22-449 16,0 22 31-16,0-23 306 15,0 23-466-15,0 23 514 16,-21-23-257-16,-2 22 144 0,1 0 816 15,2 22-256-15,-24-22 193 16,0 22-369-16,0 0-352 16,21 23 64-16,-21-23-464 15,0 22-848-15,0 0-2946 0,0-22-6819 16</inkml:trace>
  <inkml:trace contextRef="#ctx0" brushRef="#br0" timeOffset="113197.192">7833 12670 19945 0,'-44'0'368'16,"44"0"736"-16,-22 0-351 15,22-23-769-15,0 23 160 16,22 0-368-16,-22 0 432 16,22 0-192-16,0 0-80 15,22 0 320-15,-21 0-384 0,21-21 256 16,22 21-96-16,-22 0-144 15,22 0 304-15,-22 0-336 16,0 0 192-16,0 0 16 16,1-23-176-16,-1 23 304 0,-22 0-176 15,0 0 480-15,0 0 112 0,0 0-159 16,1-21 95-16,-23 21-304 15,21 0 0-15,-21 0 16 16,0 0-208-16,22 0 176 16,-22 21-176-16,0-21 32 15,0 0 64-15,0 0-144 0,23 23 225 16,-23-23-49-16,0 21 144 15,0-21 64-15,0 44-112 0,0-21 128 16,0 44-208-16,0-23-128 16,0 22 16-16,0 1-160 15,0 21 64-15,0-22-96 16,0 0-1248-16,21 0-2210 0,2-21-4482 15</inkml:trace>
  <inkml:trace contextRef="#ctx0" brushRef="#br0" timeOffset="114922.194">5339 16952 17784 0,'0'22'752'15,"0"-22"-528"-15,23 23-400 0,-1 21 1248 16,0-23 145-16,22 23-769 16,0 23 48-16,-22-23-367 15,22-21 207-15,-21 21-288 16,-2-22-96-16,2 1 192 0,-1-2-1265 15,-22 2-1136-15,0-23-3377 16,0 0-4867-16</inkml:trace>
  <inkml:trace contextRef="#ctx0" brushRef="#br0" timeOffset="115062.194">5097 16820 23018 0,'-44'-22'672'0,"44"22"-336"15,0 0-976-15,22 0 832 16,0 0-368-16,0 22-2513 0,22-22-1041 15,1 23-5090-15</inkml:trace>
  <inkml:trace contextRef="#ctx0" brushRef="#br0" timeOffset="115457.195">5693 16622 18760 0,'-23'0'640'16,"23"0"-95"-16,0 0 767 15,-21 0 17-15,21 21-241 16,-22-21-415-16,22 23-321 0,-23-2-80 16,2 2-112-16,21-2-80 15,0 2-16-15,0-1-144 16,0 0 48-16,0 0-64 15,21 1 0-15,2-1 48 16,-1 0 0-16,-1-22 48 0,24 21-144 16,-23-21 176-16,-1 0-32 0,25 0-64 15,-25 0 128-15,2 22-112 16,-1-22 32-16,-1 0 48 15,3 0 128-15,-24 0 32 16,0 22 544-16,0-22 129 0,0 22-401 16,-24 1-352-16,24-2-32 15,-21 2-48-15,-1-2-80 16,-1 23-784-16,2-21-1361 15,-2-1-2770-15,0 0-4833 0</inkml:trace>
  <inkml:trace contextRef="#ctx0" brushRef="#br0" timeOffset="115847.196">5980 16334 15447 0,'-22'-22'2433'0,"22"22"-1265"16,-23 0-912-16,23 0 193 16,-20 22 111-16,-4 0 320 15,3 23-159-15,-1-1-305 0,22-22-16 16,0 22-384-16,0 0 48 15,22-22-16-15,-22 23-256 16,21-45 336-16,3 21-240 16,19-21 16-16,-21 23 272 0,22-23-240 15,-22-23 192-15,22 23-112 16,0-21-32-16,0 21 96 0,0 0-192 15,-21 0 256-15,-2 0 80 16,-21 0 96-16,0 21 545 16,0-21-113-16,0 23-96 15,-21-2-576-15,-2 2-96 0,2 21-192 16,-2-22-1473-16,-21 0-2256 15,22 0-4531-15</inkml:trace>
  <inkml:trace contextRef="#ctx0" brushRef="#br0" timeOffset="116262.196">6090 16158 17319 0,'0'-22'2081'0,"0"22"96"15,0 0-1744-15,0 0 239 16,0 0 0-16,0 0 465 0,22 22-113 16,-22 0-864-16,44 22 401 15,-22-22-337-15,22 22-256 16,-21 0 256-16,21-22-336 15,-22 1 160-15,0-1 16 0,0 0-192 16,0-22 272-16,0 0-192 16,-22 0 48-16,22-22 48 0,-22 0-240 15,0-1 144-15,0-21-32 16,-22 0 32-16,22 0 144 15,-22 0-160-15,22 22 496 16,-22 0 560-16,22 0-271 0,0 22-129 16,0 0-576-16,22 0 96 15,-22 0-16-15,22 0-80 16,0 22 64-16,22 0-112 15,0 0 16-15,-21 0 48 0,21 0-560 16,-23 0-1761-16,2-22-3122 0,-1 0-6594 16</inkml:trace>
  <inkml:trace contextRef="#ctx0" brushRef="#br0" timeOffset="116732.197">6576 15959 22906 0,'0'0'16'0,"0"0"80"15,21 0-272-15,2 0 512 16,-1 22-16-16,0-22-256 16,0 0 609-16,0-22-209 0,0 22-496 15,0-22 272-15,0 22-64 16,0-22-224-16,-22 0 480 15,0 0-48-15,0 0-96 16,-22-22 65-16,0 22-337 16,0 0-32-16,0-1 272 0,0 23 112 15,-22 0 128-15,22 0-160 0,22 23-288 16,-23-1 80-16,23 22-192 15,0 0 16-15,23 0 128 16,-1-22-192-16,22 22 144 16,-22-21 0-16,22-1-64 0,22-22 32 15,-21 0 112-15,-24 0-112 16,23 0 64-16,-21 0-48 15,-23-22 96-15,22 22-32 0,-22-23 177 16,0 23 591-16,0 0-112 16,0-22-95-16,0 22-305 15,-22 0-128-15,22-22-80 0,0 22-128 16,0 0 16-16,0 0-112 15,0 0-624-15,0 0-1457 16,0 22-3170-16,-23-22-7907 16</inkml:trace>
  <inkml:trace contextRef="#ctx0" brushRef="#br0" timeOffset="118413.2">4170 16092 19112 0,'-21'-44'801'0,"21"44"-801"16,0 0-385-16,0 0 690 15,21 22-385-15,24 0 272 16,-24 0 608-16,1 22-544 15,22-22 32-15,-21 22-192 16,21-22-272-16,-22 0 384 0,0 22-304 16,0-44-112-16,0 22 16 0,-22 0-1056 15,22-22 703-15,-22 0 769 16,0 0 16-16,-22 0-576 15,22-22-48-15,-22 0 304 16,0 0 240-16,0-22-208 16,0 0 208-16,-1 0 320 0,23 22-271 15,-21-22 975-15,-2 22-768 16,23-22 737-16,-22 44-193 15,22-22-191-15,0 22-529 0,0 0-288 16,22 0-48-16,-22 0 144 16,23 22-176-16,21 0 160 0,-22 0 16 15,22 0-80-15,-22-22 80 16,0 22-64-16,22-22-208 15,-21 0-465-15,-23 0 65 16,21 0 432-16,-21-22 192 16,0 0-32-16,0 0 64 0,0 0 16 15,-21 0-16-15,21-23 400 0,0 23 240 16,0 22-159-16,0-22-401 15,0 22-64-15,21-22-32 16,1 22-32-16,0 0 16 16,0 0 32-16,22 0-96 15,-21 22 80-15,21-22-801 0,-22 0-1120 16,0-22-240-16,0 22 769 15,0-22 335-15,0 0 353 16,-22-22 640-16,0 22 80 16,0-23 448-16,-22 23 1073 0,22 0-336 15,-22-22 367-15,22 23-575 16,-22 21 31-16,22-23-191 0,-22 23-273 15,0-22-96-15,22 22-320 16,-22 22-144-16,22 1 16 16,-22-2-32-16,22 2-64 15,0 20 16-15,22-21 16 0,-22 1-64 16,44-1-32-16,-22 0-48 15,0-22 16-15,0 0-272 16,0-22 240-16,1 0 144 16,-23-1 0-16,21 1 64 0,-21-21 64 15,0 20-16-15,0 2 288 16,-21-2 240-16,21 23-64 0,0-22-32 15,0 22 1-15,0 0-353 16,0 0-208-16,0 0-32 16,0 0 48-16,21 0 32 15,2 22-16-15,-23-22 16 0,21 23-401 16,1-23-559-16,1 0 112 15,-23 0 239-15,21-23 113 0,-21 1 176 16,0 0 288-16,0 0 80 16,0 0 80-16,-21 0 640 15,21-1 337-15,0 2-161 16,0 21-464-16,0-22-335 0,0 22-113 15,0 0 16-15,21 0 0 16,2 0-32-16,-1 0-16 16,0 0 16-16,0 22-32 15,0-22 32-15,0 0 16 0,-22 0 0 16,0 0 0-16,0-22-32 15,0 0-32-15,0 0 0 0,0-1 48 16,0 1 32-16,-22 0-32 16,22 1 32-16,-22-2 0 15,22 2 64-15,0 21 16 16,0 0 16-16,0 0-48 15,0 0-64-15,0 0-48 0,0 0 32 16,0 0 0-16,0 21-16 16,0 2 16-16,22-2 0 0,-22 1 0 15,22 0 16-15,-22 1-32 16,22-23 32-16,-22 22 0 15,22-22 0-15,-22 22-16 16,23-22 16-16,-23 22-48 0,21-1 80 16,2 2 128-16,-2 21 0 15,24-22-48-15,-24 22-64 16,2 0-16-16,21 0-48 15,-22 0 16-15,0 1 16 0,0-23-16 16,-22 0-48-16,22 0 48 0,-22 0 32 16,0-22 0-16,-22 22 0 15,0-22-400-15,0 0-721 16,0 0-783-16,-22-22-2899 15,21-22-9123-15</inkml:trace>
  <inkml:trace contextRef="#ctx0" brushRef="#br0" timeOffset="119078.201">5318 14922 18552 0,'0'0'1505'15,"-23"0"-1"-15,23 0-991 0,0 0-657 16,0 0 256-16,0 0-48 15,0 21-160-15,0 23 608 16,0 2-416-16,23-2-192 16,-2 0 384-16,2-22-320 0,-1 22-96 15,-22-22 352-15,22 0-288 16,0-22 16-16,-22 0 352 15,22 0-224-15,-22 0 96 0,0-22 288 16,0 0-448-16,0 0 80 16,0 0 49-16,-22-23-258 15,0 24 226-15,0-2-113 0,0 2-81 16,-1-2 258-16,2 0-241 15,21 23 96-15,-23 0 32 16,23 0-353-16,23 0 257 16,-23-21 16-16,21 21-48 15,2 0 144-15,-1-23-112 0,0 2-32 16,0 21 128-16,0-23 497 0,0 1 143 15,22 22-128-15,-21 0-176 16,-2 22-47-16,2 1 15 16,-2-2-224-16,2 2-32 15,-1-2-96-15,-22 25 0 16,0-25 48-16,21-21-64 0,-21 23 144 15,0-23 144-15,0 0 192 16,-21 0-272-16,21-44-144 16,-22 21-16-16,22-21 1 0,-23-23-66 15,23 23 50-15,-21-22 143 16,21 22-128-16,21 22-32 15,-21 1-80-15,23-2-16 0,-1 2-897 16,-22 21-2000-16,21 21-3090 16,2 2-7059-16</inkml:trace>
  <inkml:trace contextRef="#ctx0" brushRef="#br0" timeOffset="119393.202">5891 14811 21241 0,'0'-22'560'0,"0"-1"-912"16,0 23 576-16,0 0 433 16,0-21 127-16,0 21-48 15,0 0-832-15,0 0 64 0,0 0 224 16,0 0-384-16,0 0 448 15,0 0 369-15,0 0 447 16,0 0-143-16,0 0-801 0,0 0 80 16,0 0-144-16,0 0-160 15,0 0 208-15,0 0-256 16,-21 0 144-16,21 0-80 15,0 0-801-15,0 0-351 16,0 0-193-16,0 0-304 0,0 0-352 16,0 0-1296-16,0 21-3266 0</inkml:trace>
  <inkml:trace contextRef="#ctx0" brushRef="#br0" timeOffset="120068.203">6222 17417 20713 0,'-44'0'1008'15,"44"0"353"-15,0 0-1265 16,0 0-432-16,0 0 304 0,23 21 288 15,-2 2-112-15,23 21 352 16,-21 0-192-16,21 0-191 16,0 22 95-16,0-21-272 15,-22-24 80-15,22 23 96 0,-22-21-481 16,1 21-1135-16,-23-44-881 15,21 22-929-15,-21-22-1344 0,0 0-3089 16</inkml:trace>
  <inkml:trace contextRef="#ctx0" brushRef="#br0" timeOffset="120288.203">6201 17417 20761 0,'-23'-23'1553'0,"1"2"-1137"0,44-2-880 15,-22 23 880-15,44-21-176 16,-21-2-656-16,21 23 784 15,-22 0-384-15,22 0-288 16,0 0 704-16,-22 23-640 0,0 21 176 16,0-23 336-16,0 23-736 15,-22 1 832-15,0-1-512 16,-22 22-560-16,22-22-65 16,-22 0-2064-16,22-21-2690 0</inkml:trace>
  <inkml:trace contextRef="#ctx0" brushRef="#br0" timeOffset="121078.204">6553 17505 20793 0,'23'0'-288'0,"-23"22"496"16,21-22-448-16,2 0 976 16,-23 0 241-16,22 0-369 15,-22-22 320-15,22 22-559 16,-22-22 143-16,0 22-48 0,0-22-448 15,22-1 272-15,-22-21-208 16,0 23-80-16,-22-2 240 16,22-21-304-16,-22 22 176 15,0 0-112-15,-1 0-64 16,23 22 240-16,-21-23-304 0,-2 23 160 15,23 23-32-15,0-1-176 0,0 0 272 16,0 23-160-16,0-24-64 16,23 2 160-16,21-2-208 15,-22-21 176-15,22 0-624 16,0 0-689-16,0-21 433 15,-22-2-721-15,22 2 449 0,-21-2 1264 16,-2 1 64-16,-21 22 960 16,0-22 321-16,0 22-193 0,0 0-15 15,0 22-545-15,23-22-271 16,-23 22-401-16,0 1-16 15,0-2-32-15,0-21-16 0,0 23 0 16,0-23-625-16,0 0 417 16,0 0-336-16,0-23-401 15,0-21 673-15,0 0-80 16,-23-23 336-16,23 1 320 15,0 22-176-15,0-23 112 0,0 1 128 16,0 22 145-16,0 1-1 0,23-2 0 16,-23 1-208-16,0 22 64 15,0-1-79-15,0 2-161 16,-23 21-160-16,23-23 48 15,-21 23 80-15,-2-21-32 16,1 21 80-16,22 0 64 0,-22 0 144 16,22 0-160-16,0 21-288 15,0 2 96-15,22-2 48 16,0 46 0-16,22-22 32 0,0 42 0 15,23 1-32-15,-1 0 32 16,0 1-96-16,1 0 80 16,-2-23-48-16,-20 1 32 0,-1-1 0 15,0-22-16-15,-23-22-32 16,-21 0-112-16,0 0-304 15,0-1-721-15,-21-21-256 16,-1 0-351-16,-22-21 479 16,22-1 0-16,-44-22-575 0,22 0-2642 15,-1-45-4515-15</inkml:trace>
  <inkml:trace contextRef="#ctx0" brushRef="#br0" timeOffset="121653.205">7061 17173 10596 0,'-22'-132'3074'0,"22"88"-273"16,22-1-672-16,-22 1 0 16,22 1-496-16,-22 21-785 0,22-1-224 15,-22 1-207-15,0 0-33 16,0 22-64-16,0 0 96 15,0 0 128-15,0 0-31 0,0 0-369 16,0 0-208-16,0 0 96 16,0 22 32-16,0 23 0 15,0-23 0-15,0 21 128 16,22 1-32-16,-22-22-160 0,22 1 16 15,23 21 32-15,-24-23-48 16,-21-21-32-16,23 23 96 16,-2-23-48-16,2 0-32 15,-23-23-80-15,0 2-192 0,0-2-224 16,0 2-145-16,0-24-431 0,-23 1-81 15,2 23-271-15,-2-23 911 16,2 21 545-16,-2 1 320 16,1 0-31-16,0 22-49 15,22 0-144-15,-22 0-80 16,22 0-64-16,0 0-64 0,0 0-80 15,0 22-433-15,0-22 257 16,22 0 176-16,0-22-80 16,0 22 0-16,1-22 208 0,21-1 80 15,-23 23 640-15,2 0 193 16,-1 0 239-16,0 0-175 15,0 0-1-15,0 23-448 0,0-23-176 16,-1 22-112-16,-21 0-112 16,23 0-48-16,-23-22 16 15,0 23 16-15,0-23 241 16,0 0-113-16,-23 0-64 0,23-23-144 15,-21 1 0-15,-1-22-144 0,0 0-529 16,22 0-159-16,0 0-257 16,0-1 1-16,0 1-625 15,22 22 0-15,0 0-768 16,-1 22-2161-16,-21-22-2929 15</inkml:trace>
  <inkml:trace contextRef="#ctx0" brushRef="#br0" timeOffset="122913.207">7436 16533 21129 0,'0'0'1857'15,"0"0"-1297"-15,0 0-80 16,21 0 497-16,-21 0-193 0,23 22-448 16,0 0-239-16,-2 0-114 15,1 1 34-15,2-2-17 16,-4 2-65-16,-20-2-287 15,23 2-192-15,-23-23-80 16,0 0 752-16,0 0-144 0,0-23-112 16,-23 2 96-16,23-23 16 0,-20-1 32 15,20 1-16-15,-24 0 208 16,24 22 752-16,0 0 17 15,0 0-241-15,0 22-336 16,0 0-240-16,24 0 144 0,-24 22-47 16,20-22-145-16,3 22-64 15,-1 0-48-15,0 0 0 16,0-22-16-16,0 22-80 15,0-22-545-15,-22 0-15 0,0 0 288 16,0-22 160-16,0 0-48 16,0-22 176-16,0 22 80 0,0-22 432 15,0-1 96-15,0 23 272 16,0 22-191-16,0-22-225 15,22 22-144-15,-22-22-144 16,22 22 16-16,0 0-48 16,0 0-32-16,0 0-32 0,1 0-112 15,-2 0-16-15,2 0-144 16,-2 0-801-16,-21 0-287 0,23 0 287 15,-23 0 945-15,0 0 176 16,0-44-32-16,-23 22-16 16,23 0 96-16,-21-22 272 15,21 22 545-15,-23 0-1 0,23 22-15 16,0-22-385-16,0 22-272 15,0 0-192-15,-21 22-64 16,21 0 16-16,0 0 64 16,21 22-96-16,-21 0-16 0,23-22-16 15,-2 0 48-15,2 0-592 16,-23 0-721-16,22-22-31 0,0 0 335 15,-22-22 337-15,22 0-177 16,-22-22 449-16,0 22 400 16,0-22 192-16,0 0 609 15,0 0 671-15,0 22-367 0,0 22 15 16,0-22-239-16,0 22-465 15,0 0-256-15,0 0-128 0,0 0-32 16,0 0 0-16,22 22 0 16,-22-22-16-16,22 22 0 15,0 0 0-15,-22-22-576 16,22 22-401-16,0-22-191 0,-22 0 207 15,22-22 193-15,-22 0 255 16,0 0-31-16,22 0 336 16,-22-23 400-16,0 23 753 15,0 0 767-15,0 0 33 16,0 0-576-16,0 22-593 0,0-22-256 15,0 22-96-15,0 0-144 0,23 0-48 16,-23 0 16-16,0 0-32 16,21 22 16-16,-21-22-48 15,23 22-32-15,-2-22-448 16,-21 22-769-16,23-22-1360 15,-23 0-512-15,22 0-289 0,-22-22-1024 16,0 0-48-16,22 0 1344 16,-22 0 2338-16,0-22 3681 0,0 44 1986 15,0-22-193-15,0 22-977 16,0 0-1152-16,0 0-1600 15,0 0-225-15,22 0-80 16,-22 0-159-16,0 22-209 0,22-22-96 16,0 22-80-16,-22 0-48 15,22 0 0-15,0-22-80 16,-22 0-897-16,0 0-367 15,23 0 303-15,-23 0 481 0,0-22 144 16,0 22 432-16,0-44 160 0,0 22 496 16,-23 0 433-16,23-1 159 15,-22 1 161-15,0 0 48 16,22 22-513-16,-22 0-208 15,0 0-255-15,22 0-225 16,0 22-192-16,-22 0-16 0,22 23-80 16,22-23 32-16,0 22-32 15,0-22-192-15,22 0-1201 16,0-22-1488-16,1-22-3762 0,-1 0-12982 15</inkml:trace>
  <inkml:trace contextRef="#ctx0" brushRef="#br0" timeOffset="125338.211">7503 18079 21225 0,'-23'0'576'15,"23"0"-720"-15,0 0-160 16,0 0 432-16,0 0 241 0,23 0 367 15,-23-23-112-15,21 1-336 16,25-22 96-16,-3 22-240 16,1-44-256-16,0 22 305 15,0-1-257-15,0 1-1 16,0 0 113-16,-21 23-240 0,-2 21 192 15,-21-23 144-15,0 23 193 0,0 0 1231 16,0 0-239-16,0 0-753 16,0 0-288-16,0 0-256 15,0 0-96-15,0 0 32 16,0 0-576-16,0 0-128 15,23 0-897-15,-2-22-1873 0,-21 22-3889 16</inkml:trace>
  <inkml:trace contextRef="#ctx0" brushRef="#br0" timeOffset="126983.213">7988 17306 16199 0,'-22'-44'1521'0,"0"44"-577"15,22 0 81-15,0 0-113 0,0 0-1104 16,0 0 160-16,0 22 304 15,22 0 1345-15,22 1-641 16,-22 21-640-16,22 0 96 16,0 0-335-16,0-22-81 0,-21 22 160 15,21-22-320-15,-23 0 208 16,2 0-609-16,-1-1-1552 0,-22-21-368 15,0 0-896-15,0 23-1842 16,-22-23-4193-16</inkml:trace>
  <inkml:trace contextRef="#ctx0" brushRef="#br0" timeOffset="127253.214">7900 17417 17656 0,'-44'-23'1680'16,"44"2"-111"-16,0 21-737 15,0 0-319-15,0-23 287 16,21 2-544-16,2 21 32 15,-2-23 0-15,24 1 33 0,-1 0-65 16,0 22-112-16,0 0-128 16,0 0 160-16,1 22-192 15,-1 0 80-15,0 1 48 16,-22-2-112-16,0 23 256 0,-22-21-64 15,22 21-96-15,-22-22 144 0,0 22-192 16,-22-22-144-16,22 0 288 16,-22 21-1008-16,0-20-785 15,-1-23-1488-15,23 0-3250 16</inkml:trace>
  <inkml:trace contextRef="#ctx0" brushRef="#br0" timeOffset="127603.214">8363 17350 13494 0,'22'0'304'15,"0"-21"80"-15,-22 21 1905 16,22-23-560-16,-22 23-993 15,0-22 721-15,23 22-417 0,-23-22-431 16,0 0-49-16,0 22-368 16,0-23 272-16,21 1-48 0,-21 0-352 15,0 0 208-15,-21-23-95 16,21 45 239-16,-23-21 400 15,23-2-704-15,-22 23 32 16,22 0-80-16,-22 23-176 16,22-23 160-16,0 21-48 0,0 24 0 15,0-1 32-15,22 1-144 16,0-23 80-16,1 0-512 0,20-22-993 15,1-22-1376-15,0 0-1585 16,1-23-4258-16</inkml:trace>
  <inkml:trace contextRef="#ctx0" brushRef="#br0" timeOffset="128188.215">8760 16887 19480 0,'-44'-44'2562'16,"22"44"-1170"-16,0 0-143 16,22 0-561-16,-22 22-368 0,22-22-304 15,0 43 112-15,0-21 0 0,0 0-240 16,0 23 128-16,22-24-128 15,22 23-368-15,-22-21-160 16,0-23-337-16,22 21 897 16,-22-21 48-16,1 23-80 15,-2-23 192-15,2 0-112 0,-2 22 128 16,2 0 369-16,-1 0-65 15,-22 0-160-15,22 1 16 0,0 21-208 16,-22-22 64-16,22 1-160 16,-22-23 96-16,0 21 0 15,0-21-768-15,-22 23-161 16,0-23-591-16,0-23 95 0,0 2 513 15,-22-2-161-15,21-43-528 16,2 21 321-16,-2-21 1040 16,1-1 960-16,22 23 465 15,0-22 111-15,0 22 529 0,22 23 288 16,-22-1-848-16,23 0-529 15,-2-1-480-15,-21 23 112 0,23 0-143 16,-2 0-129-16,2 23-32 16,-1-1-16-16,0 0-32 15,0-1-80-15,-22 1 48 16,22-22 64-16,-22 22-176 0,0-22 0 15,0 0-16-15,0 0-353 16,0 0-159-16,-22-22 80 16,0 0-16-16,0-21-273 0,22 21 257 15,-22-23 496-15,22 23 96 16,-23 0 416-16,23-1-96 15,23 2-272-15,-23-2 145 0,22 23-113 16,22-21-160-16,-22-2-417 16,0 23-1247-16,22 0-1378 15,-21-21-1744-15,-2 21-3938 16</inkml:trace>
  <inkml:trace contextRef="#ctx0" brushRef="#br0" timeOffset="128953.216">9135 16533 17143 0,'-21'-22'2834'15,"-2"22"-689"-15,23 0-1217 16,-22 0-224-16,22 0-319 15,-22 0-193-15,22 22-64 16,-22 0-240-16,22 0 304 0,0 23-160 16,0-1-192-16,0-23 240 15,0 23-432-15,22-21-225 16,0-1 305-16,0-22-256 0,1 0 272 15,-2-22-224-15,2 22-289 16,-2-44 49-16,-21 21 336 16,23 2 720-16,-23-23-160 0,0 21-64 15,0 1 672-15,0 0 641 16,-23 0 304-16,23 22-689 15,-21 0-479-15,21 0-353 16,0 0-208-16,0 0-112 0,0 22 128 16,0 0-96-16,21 0 48 0,2 1-577 15,-2-23-895-15,1 0 111 16,2 0-416-16,-3-23-672 15,1 1 288-15,0-22 240 16,0 22-112-16,-22 0-736 16,22 0 1712-16,-22-22 1842 0,-22 44 2192 15,22-22 16-15,0 0-672 16,-22-1-1024-16,22 23-289 15,-22-22-207-15,22 22 303 0,-22 0-992 16,22 0-192-16,-21-22 64 16,-3 22 48-16,2 22-48 15,22-22 64-15,-21 0 64 0,21 22-48 16,0-22 0-16,-23 23-208 15,23-23 240-15,0 22-48 16,0-22 144-16,23 22-16 16,-23 0-96-16,21 0 16 0,1 0-32 15,2-22-32-15,-3 22-288 16,23-22-576-16,-44 0 800 0,22 0 112 15,0-22 16-15,-22 22 320 16,0-22 64-16,0-22 353 16,0 22-1-16,-22-23-240 15,0 1 97-15,0 0-193 0,0-22-400 16,1 22-16-16,-3-22-16 15,2 22 1088-15,1 0 49 16,-2 44-849-16,23-23 224 16,0 23-191-16,0 0-450 0,0 23-63 15,23 21 160-15,-2 22 112 16,1 0-80-16,2-22-32 0,19 22-16 15,1-22-736-15,0 1-961 16,-22-23-448-16,1-22-832 16,-2 0-1777-16,2 0-3058 15</inkml:trace>
  <inkml:trace contextRef="#ctx0" brushRef="#br0" timeOffset="129633.217">9466 16136 17992 0,'0'0'832'16,"0"0"-736"-16,0 0 80 15,0 0 513-15,0 0-33 0,23 22 144 16,-23-22-79-16,0 0-305 16,22 0-32-16,-22 0-48 15,21 0 48-15,-21 0 193 16,23-22-241-16,-23 22 0 0,0 0 16 15,0-22-128-15,0 22 176 16,0-22-224-16,0 22 32 0,-23-22 17 16,2 22-97-16,-1 0 16 15,-1 0 16-15,23 0-160 16,-21 22 64-16,-2 0-128 15,23 0 32-15,0 0 16 0,23 0-80 16,-2 0 128-16,2 0-80 16,-1-22-16-16,22 0-96 0,0 0-737 15,-22-22-47-15,22 0-177 16,-22-22 113-16,22 22 560 15,-44 0 432-15,22-22 240 16,-22 22 528-16,0 0 64 0,-22-1 177 16,22 1-49-16,0 0-31 15,-22 22-65-15,22 0-432 16,0 0-272-16,0 0-160 15,0 22-64-15,0-22 80 0,0 45-80 16,22-23 64-16,-22 0-96 16,22-22-256-16,22 22-368 0,-21-22-81 15,-1 0-159-15,0 0-49 16,0-22 465-16,-22 22 448 15,0-22 384-15,0 0 481 16,0-1 191-16,0 1 32 16,-22-22-79-16,22 22-193 0,-22-22-256 15,0 22-192-15,-1-22 129 16,-21-1-65-16,22 1-272 0,-22 0-16 15,0 0 48-15,0 0-80 16,21 22 16-16,2 22 32 16,-2-22-32-16,2 22-96 15,21 0-48-15,0 0-721 0,0 22 161 16,21 0-817-16,2 22-1216 15,-2-21-2305-15,2 21-12182 16</inkml:trace>
  <inkml:trace contextRef="#ctx0" brushRef="#br0" timeOffset="129753.217">9731 15761 24571 0,'-44'0'96'0,"44"0"-2865"0,0-23-3746 16</inkml:trace>
  <inkml:trace contextRef="#ctx0" brushRef="#br0" timeOffset="142744.242">21164 15959 16567 0,'-23'-22'977'0,"0"22"-705"0,2 0-288 15,-1 22 400-15,-2-22-448 16,3 45 608-16,-23-1 16 16,0 0 129-16,22 22 335 0,-23 22-752 15,24-22-48-15,21 1-112 16,0-1-272-16,21-22 304 15,2 0-448-15,21-22-368 0,0-22-417 16,21 0-1760-16,-19-22-4818 16</inkml:trace>
  <inkml:trace contextRef="#ctx0" brushRef="#br0" timeOffset="143749.243">21670 15915 14598 0,'22'-44'2289'16,"-44"22"-704"-16,22 0-208 16,-22 22-193-16,22-22-127 15,-22 22-705-15,0 0-16 16,0 22-112-16,-23 0 0 0,24 22 352 15,-1 0-223-15,-1-22-145 0,2 23-112 16,21-1-240-16,21-22 224 16,2 0-160-16,20 0 32 15,2 0 112-15,-23 0-192 16,22-22 160-16,-22 22-64 15,0-22 32-15,-22 22 96 0,0 0 16 16,-22 0 128-16,0 0-32 16,-22 0 304-16,0 0 80 15,0 0-223-15,-1 0-193 16,24-22-192-16,-2 23-64 0,2-23-257 15,21 0-1647-15,0 0-3379 16,21-23-3105-16</inkml:trace>
  <inkml:trace contextRef="#ctx0" brushRef="#br0" timeOffset="144014.243">21891 15629 16951 0,'22'-23'1441'15,"-22"1"96"-15,0 22-465 16,-22 0 129-16,22 0-161 0,0 0-800 16,-22 22 593-16,22 22 223 15,-22 0-368-15,0 45-303 16,-1-1-353-16,23-22 16 15,0 23-96-15,0-23 16 0,0 0-48 16,0-22-465-16,23 0-895 16,-1-22-1506-16,-22 0-2272 0,22 0-8692 15</inkml:trace>
  <inkml:trace contextRef="#ctx0" brushRef="#br0" timeOffset="144339.244">22112 15871 21753 0,'-23'22'593'0,"2"-22"-865"16,21 22 496-16,0 22-192 15,0 1-80-15,0-1 480 0,21-22-352 16,-21 22 240-16,23-22-304 15,-2 22-96-15,2-44 256 16,-1 22-352-16,0-22 336 16,0 0-160-16,0 0-64 0,0-22 320 15,-22 0-272-15,0-22 224 16,0 22-96-16,0-22-160 0,-22 0 224 15,-22-1-304-15,22 1 176 16,-23 22 112-16,24 0-64 16,21 0 49-16,-23 22-706 15,23 22-2848-15,23-22-897 0,-23 22-9252 16</inkml:trace>
  <inkml:trace contextRef="#ctx0" brushRef="#br0" timeOffset="144849.245">22420 15849 23130 0,'-21'0'400'16,"21"22"-320"-16,0-22-16 15,21 22-144-15,2-22 352 16,-23 22-368-16,21 0 240 0,2 0-96 15,-1-22-128-15,0 0 192 0,0 22-208 16,0-22 160-16,0-22-64 16,0 0-48-16,-22 22 225 15,0-22-242-15,0-22 370 16,0 22 543-16,0 0 273 15,0 22 271-15,0 0-768 0,0 0-544 16,0 0 1-16,0 22-145 16,22-22 160-16,0 44-176 0,0-22 64 15,23 0-17-15,-25-22-127 16,26 22-304-16,-2-22-352 15,-21 0 160-15,-2-22 271 0,2 22 257 16,-2-44 192-16,-21 22-96 16,0-22 16-16,-21 22 112 15,-2-22 32-15,2-1 721 16,-2 23 207-16,23 1-319 15,-23-2-113-15,23 23-128 0,-21 0-224 16,21 0-272-16,0 0-96 0,0 23 144 16,21-23-128-16,-21 21 32 15,46-21-64-15,-25 0 80 16,23 0 32-16,0 0-320 15,22-44-192-15,-22 23-561 16,0-24-1248-16,23 1-2705 0,-45 0-6323 16</inkml:trace>
  <inkml:trace contextRef="#ctx0" brushRef="#br0" timeOffset="145224.245">23480 15254 24171 0,'22'0'240'0,"0"0"368"0,0 21 96 16,22 2 81-16,0 20 111 15,0 24-496-15,-22-2 257 0,22 24-529 16,-21-22-48-16,-23-2 64 16,21 24-336-16,-42-23 368 15,-2-22-224-15,2 22 80 0,-46-21 80 16,1-1-320-16,-22 0-81 15,-1 0-1775-15,-21-22-6500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2-22T12:39:18.3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16903 14877 10692 0,'0'-88'1441'0,"-21"65"-368"0,21 2-545 15,0-1-112-15,-23 1-96 16,23 21 80-16,0-23-224 16,0 23 16-16,0-21 49 15,-22 21-289-15,22 0-32 0,-22 21-385 16,0 2 209-16,-22 20-240 15,22 1-160-15,-23 22 560 16,1 1 16-16,23-23 160 16,-2 0 96-16,23 0-208 0,0-21 32 15,23-2 304-15,-2 2-112 16,23-1 304-16,1 0-160 0,-1-22 241 15,0 0 399-15,0 22-16 16,0-22-255-16,1 0-257 16,-24 22-160-16,2 0 192 15,-23 1 17-15,0-2-49 0,-23 23-304 16,-20 0 64-16,-1 1-176 15,-23-1-80-15,23 0 48 16,0-22-320-16,-1 0-945 0,24 0-2384 16,-2-22-4979-16</inkml:trace>
  <inkml:trace contextRef="#ctx0" brushRef="#br0" timeOffset="490">17102 14855 20329 0,'22'44'96'0,"-22"-21"368"16,22-2 32-16,0 46 289 15,0-23-785-15,22 23-208 0,-21-1 496 16,-1-22-608-16,-22 0 352 16,21 0-80-16,-21-22-737 0,0 23 417 15,0-23-192-15,0-22 112 16,-21 22 640-16,-1-22-400 15,-1-22 240-15,2 0 48 16,-2-1-256-16,1-42 111 0,0 21-1199 16,0-45-545-16,22 22 512 15,-22-21 1185-15,22 21 2145 16,-22 1 625-16,22 22-1074 15,0 22-383-15,22 0-769 0,0-1-288 16,0 23-32-16,0 0-160 0,0 0 144 16,22 0-128-16,-21 0-16 15,20 23 96-15,-20 21-160 16,-2-22 16-16,2 22-64 15,-23 0-48-15,0-21-48 16,0 21-449-16,-23 0 161 0,2-21-192 16,-23 21-273-16,22-22-559 15,-22 0-1858-15,21 0-2993 16</inkml:trace>
  <inkml:trace contextRef="#ctx0" brushRef="#br0" timeOffset="1020.001">17743 14745 10852 0,'0'0'1553'0,"0"-22"160"15,-23 22-705-15,23 0-367 16,0 0 223-16,0 0 97 15,0 0-65-15,0 0-352 16,0 0-576-16,0 22 672 0,0-1 49 16,-23 24-225-16,23 21-96 15,0 23-336-15,0-22 16 0,0-2-320 16,0-20-672-16,-21-1 111 15,21 0-447-15,0-44 367 16,0 23 753-16,-23-23 112 16,23-23-144-16,-21-21 272 15,21 0 576-15,-22-1-111 0,22-20-465 16,-22-25-96-16,22 2 0 0,0 22 976 15,0 0 1089-15,22 45-128 16,-22-2-480-16,0 2-833 16,22 21-240-16,-1 21 64 15,2-21-144-15,-2 44-128 16,25-1-112-16,-25 24-160 0,23-1-96 15,-22 1-1665-15,23-23-864 16,-24 0-816-16,2-21-1314 16,-23-2-447-16,0-21-1585 0,0 0 6260 15</inkml:trace>
  <inkml:trace contextRef="#ctx0" brushRef="#br0" timeOffset="1190.001">17632 14987 20377 0,'0'23'1585'0,"0"0"-1409"16,0-23 432-16,21 0-416 0,23 0-224 16,2 0 288-16,-2-23-528 15,21 0-1569-15,2 2-3601 16</inkml:trace>
  <inkml:trace contextRef="#ctx0" brushRef="#br0" timeOffset="2286.004">18161 14524 16903 0,'0'0'897'0,"0"-22"-401"16,0 22-288-16,0 0-192 0,0 0-16 16,0 0-32-16,0 0-192 0,0 0 160 15,0 22-16-15,-22-22 176 16,22 0 160-16,0 23-240 15,-22-23 368-15,22 0 0 16,0 0-144-16,0 21 17 16,0-21-145-16,0 0 80 0,0 0 192 15,0 0-208-15,0 0 16 16,-22 0 48-16,22 0 48 15,0 0-160-15,0-21 0 16,0 21 96-16,0 0-111 0,0 0 47 16,0 0 16-16,0-23 0 0,0 23 64 15,0 0 16-15,0 0 224 16,0 0 64-16,0 0-335 15,0 0-193-15,0 0 16 16,0 0-32-16,0 23 48 16,0-23-64-16,22 21 48 0,-22 2-16 15,0-23 32-15,0 44 64 16,0-21 176-16,0 21-32 0,22-1-176 15,-22 1-64-15,0 0-48 16,0 0 0-16,22-22-16 16,-22 1 32-16,0-2 0 15,0-21 0-15,0 0-32 0,0 0 48 16,0 0 16-16,0 0-256 15,0 0 16-15,-22-21 80 16,22-2 176-16,-22 1 0 16,22 0 16-16,-22 22 224 0,22-22-96 15,0 22-80-15,0 0-16 16,0 0-80-16,0 0-48 0,0 0-80 15,0 0 0-15,0 0-32 16,0 0-64-16,0 0 160 16,0 0 64-16,0 0-16 15,0-22 48-15,0 22-48 0,0 0-16 16,0 0 48-16,0-22-64 15,0 22 80-15,0-23-96 16,-22 2 64-16,22-1-48 0,0 1 16 16,0-23-49-16,0 0-95 15,0-2 160-15,0 2 48 16,0 22 32-16,22-22 97 0,-22 22 111 15,22 0 48-15,0 22-96 16,0-23-80-16,0 23-64 16,1 0-64-16,21 0 16 15,-22 0-16-15,22 0-32 0,-22 23-32 16,0 21-32-16,-22-22 0 15,0 22-32-15,0-21-112 16,0 21-144-16,-22-21 160 0,0 21 175 16,0-44 82-16,0 21 47 15,0-21 32-15,-1 0 80 16,2 0 64-16,21 0 16 0,0 0 128 15,0 0 0-15,0-21-192 16,0 21-47-16,21 0 111 16,-21 0 0-16,45 0-96 15,-23 21-16-15,0-21-112 16,22 23-80-16,-22-2-48 0,22 1-128 15,0-1-689-15,-22 2-463 0,0-23-241 16,1 22-400-16,-2-22-736 16,-21-22-961-16,0 22-2256 15,0-44-898-15,0 22 6788 16</inkml:trace>
  <inkml:trace contextRef="#ctx0" brushRef="#br0" timeOffset="2521.004">18625 14347 20041 0,'0'-21'2513'0,"-22"21"-576"15,22 0-753-15,0 0-704 16,0 0-207-16,0 0-449 0,22 0 288 16,-22 21-64-16,22 23-160 15,0 1 256-15,0-1-368 16,-22 0 79-16,22 23-991 15,0-23-929-15,0-21-416 0,-22-2-513 16,0 2 609-16,22-23 833 0,-22 0-17 16,0 0-3169-16,0-23-321 15,0 2 5139-15</inkml:trace>
  <inkml:trace contextRef="#ctx0" brushRef="#br0" timeOffset="2806.004">18868 14259 22250 0,'0'-22'2097'0,"-23"22"-721"0,23 0-1088 15,0 22-31-15,0 1-273 16,-22-2-97-16,22 23 65 16,0 0-208-16,-22 1-624 0,22-1-1169 15,-22 0-1313-15,0 0-223 16,22 2 319-16,-22-25 2610 15,0-21 1921-15,22 0 2208 16,-22 0 65-16,22 0-289 16,0 0-1008-16,0 0-960 0,0 0-833 15,0 0 192-15,22 0-175 0,-22 0-33 16,22 0-176-16,22 0-256 15,-22 23 16-15,0-23-112 16,23 0-416-16,-24 21-1505 16,2-21-2930-16,-1-21-8034 0</inkml:trace>
  <inkml:trace contextRef="#ctx0" brushRef="#br0" timeOffset="3105.006">19419 14436 24507 0,'23'-22'1616'15,"-2"22"-1151"-15,-21-23 175 0,22 23-320 16,23-21-304-16,-24 21 16 0,24-23-80 15,-23 23 32-15,22 0-64 16,-22-21-80-16,0 21-96 16,-22 0-48-16,0 0 128 15,0 0 80-15,0 0 0 16,0 0-529-16,0 0-703 0,0 0-1201 15,0 0-1601-15,0 0-4995 16</inkml:trace>
  <inkml:trace contextRef="#ctx0" brushRef="#br0" timeOffset="4155.007">20324 13928 20265 0,'-22'0'224'0,"22"23"-528"16,0-2 1008-16,0 23-512 15,22 45 464-15,-22-23-79 16,22 22-865-16,0-21 560 16,-22-23-320-16,22 0-160 0,-22-22 464 15,23 0-560-15,-23 0 95 16,0-22 145-16,-23 0-880 0,23-22-353 15,-22 0-623-15,0 0 687 16,0-45 1313-16,0 23-656 16,0-44 31-16,0 22 770 15,22-22 655-15,0 22 1025 16,-22 22-192-16,22 0-305 0,0 21-207 15,0 23-609-15,22-22-320 16,-22 22-192-16,22 0-192 0,-22 0 272 16,22 0-288-16,0 0 112 15,22 22 80-15,-22-22-176 16,1 23 176-16,21-23-144 0,-23 21 0 15,1 2 144-15,-22-23-192 16,23 21 96-16,-23 2-128 16,0-23 16-16,0 21 208 15,-23 2-64-15,1-1 176 16,1 0-80-16,-2 0-48 0,2-22 96 15,-2 0-80-15,23 0 144 0,-22 22-80 16,22-22-240-16,0 0 192 16,0 22-48-16,22-22 48 15,1 22 113-15,-2 0 15 16,2 0 80-16,20 0-192 15,-20 23-48-15,21-24-32 0,0 2-64 16,0-2-16-16,-22-21-593 16,22 0-767-16,-21 23-1025 0,-2-23-2225 15,2-23-5843-15</inkml:trace>
  <inkml:trace contextRef="#ctx0" brushRef="#br0" timeOffset="4420.008">20898 13928 22826 0,'-23'-21'2321'16,"2"-2"-1889"-16,21 23-272 0,0 0-160 15,21 23-288-15,2-2 576 16,-1 2-464-16,0 21 144 15,0 22 176-15,0-22-1184 16,22 22-609-16,-23-22-320 0,-21 0-240 16,24 0 544-16,-24-44 593 15,0 0 800-15,0 0 320 16,-24 0-1825-16,3 0 32 0,-1-21 721 15,22-24-753-15,-22 1-4210 16</inkml:trace>
  <inkml:trace contextRef="#ctx0" brushRef="#br0" timeOffset="4695.008">20898 13818 13174 0,'-23'-22'2945'16,"23"22"-48"-16,0 0-1552 16,-21 0-289-16,21 0-672 0,0 0-576 15,21 0 545-15,-21 0-465 0,23 0 224 16,-1 0 112-16,0 0-240 15,22 0 384-15,0 22-336 16,1-22-48-16,-2 44 160 16,-20-22-368-16,21 22 336 15,-23 0-176-15,-21 0-16 0,0 1 208 16,0-1-288-16,-21 0 304 15,21 0-96-15,-44 0-80 16,21-22 224-16,2 1-336 0,-1-2 176 16,-2 2-304-16,24-23-1697 15,-21 21-1633-15,-1-21-6098 16</inkml:trace>
  <inkml:trace contextRef="#ctx0" brushRef="#br0" timeOffset="5005.008">21317 13686 20409 0,'-22'0'2353'0,"22"0"-1921"16,0 0-272-16,22 0-144 16,-22 22 80-16,22 0 96 0,0 22-48 15,0 22 353-15,-22 1-353 16,23-23-208-16,-2 21 144 15,2 2-448-15,-23-23-929 0,0 0-576 16,0-22-432-16,0 0 0 16,-23-22-1585-16,2 0-4097 15</inkml:trace>
  <inkml:trace contextRef="#ctx0" brushRef="#br0" timeOffset="5305.009">21273 13597 19721 0,'0'-22'2080'15,"0"0"-1023"-15,22 22-673 16,0 0-16-16,22 0-48 0,1 0-175 15,-1 0-65-15,22 22 16 16,-22 22-64-16,0-22 64 0,-22 23-112 16,22-1-32-16,-44 0 16 15,22 0-48-15,-22 0 16 16,0 1 32-16,-22-24 16 15,-22 23-129-15,22-21-271 16,-22 21-192-16,21-22-673 0,-20 0-1280 16,-1-22-2353-16,21 22-3378 0</inkml:trace>
  <inkml:trace contextRef="#ctx0" brushRef="#br0" timeOffset="5715.009">22089 13531 18744 0,'0'-44'1729'0,"0"22"-977"16,0 0-240-16,0 22-688 15,0 0 336-15,0-22-320 16,0 22-752-16,0 22 352 16,-21-22-33-16,-2 22 513 0,-21 0 192 15,22 22-208-15,-22 0 353 16,22 0-225-16,0 1 96 0,22-23 96 15,0 22-288-15,0-22 272 16,22 0-112-16,22 0 112 16,0-22 192-16,0 22-160 15,0-22 352-15,0 0-47 0,1 0-129 16,-23 22 96-16,0-22-80 15,-22 22 177-15,0 0 175 16,-22 1-448-16,-22 21-192 16,0-23-240-16,0 23 32 0,-23 1-992 15,23-23-2114-15,0 22-3633 16</inkml:trace>
  <inkml:trace contextRef="#ctx0" brushRef="#br0" timeOffset="6847.012">18183 16202 11669 0,'23'0'2353'15,"-23"0"-1633"-15,0 0-496 16,0 0 561-16,0 0-33 15,21 0-576-15,2-22-48 16,-23 22-80-16,22-22 48 0,22 22 192 16,-22-22-15-16,0 22-1 15,22-22-144-15,-22 0-144 16,22 0 80-16,-22 0-80 15,23 22 32-15,-24-22 16 0,2 0-48 16,-1 22 48-16,-22 0-32 16,22-23-16-16,-22 23 64 0,0 0-32 15,0 0 384-15,0 0-384 16,-22 0-176-16,22 23 176 15,-22-23-80-15,-1 0 32 16,2 22 0-16,-2 0 16 0,1-22 32 16,0 22-48-16,0-22 64 15,0 22 0-15,0-22-16 16,0 22 112-16,22-22 32 0,-22 22 16 15,0-22 32-15,22 0 16 16,0 0 160-16,-22 0 145 16,22 0 63-16,0 0-448 0,0 0-32 15,22 0 128-15,-22 0 96 16,22 0 0-16,-22 0-15 15,22-22-97-15,22 22-128 16,-22-22-64-16,0 22-32 16,0-22 0-16,0 22-32 0,1-22-64 15,-2 22-352-15,-21 0-225 0,23 0-879 16,-23 0-161-16,0 0-512 15,0 0-1105-15,0 0-2048 16,0 0-161-16</inkml:trace>
  <inkml:trace contextRef="#ctx0" brushRef="#br0" timeOffset="9923.019">18183 16312 10532 0,'0'0'1313'0,"0"0"-257"0,0 0 81 16,0 0-113-16,0 0-671 15,0 0 223-15,0 0-192 16,0 0 96-16,23-22 337 16,-2 0-449-16,2 22 144 15,-1-22-160-15,0 0-64 0,22 22 160 16,-22-22-303-16,22 0 31 15,-22 0-16-15,22 22-128 16,0-22 144-16,-21 0-176 0,21 22 16 16,-22-22 80-16,0 22-160 15,0-22 144-15,-22 22-80 16,0 0-32-16,0 0 192 0,0 0 368 15,0 0 176-15,0 0-575 16,0 0-322-16,0 0 65 16,0 0-768-16,0 0-833 15,0 0-912-15,0 0-1841 0,-22 0-3682 16</inkml:trace>
  <inkml:trace contextRef="#ctx0" brushRef="#br0" timeOffset="11132.022">18978 15629 14758 0,'0'-23'945'0,"0"23"-753"16,0 0-240-16,0 23 160 16,0-23 352-16,0 21 256 0,22 2 273 15,-22 20-193-15,0 2-63 16,0-1-177-16,22 0-240 15,-22-22-144-15,0 22-128 16,22-22-32-16,-22-22 64 0,0 22-80 16,0-22 48-16,0 0 224 15,0 0-160-15,0 0-64 16,-22-22-128-16,22 0-288 0,-22-22-320 15,22 0-257-15,-22 0-47 16,0-23 768-16,22 24 320 0,-22-1 64 16,22 21 368-16,0 23 1025 15,0 0-1009-15,0 0-496 16,0 0-256-16,0 0 224 15,22 0 336-15,-22 23-16 0,22-2-128 16,0 2-96-16,0 20-63 16,0-21-17-16,0 1-16 15,0-1-48-15,0-22-1 16,-22 22 1-16,0-22-48 0,0 0 257 15,0-22-177-15,0 0-193 16,0-1 49-16,0-21-48 0,0 23-128 16,0-23 288-16,0-1 96 15,0 1-32-15,0 22 128 16,22 0 192-16,-22 22 49 15,0 0-145-15,22 0 32 0,-22 0 320 16,22 22-64-16,1 0-159 16,-2 0-193-16,2 22-128 0,-23-21-32 15,22 21-32-15,0-23-48 16,-22 1-32-16,22 0-1105 15,-22 1-1312-15,22-23-1025 16,-22 0-2881-16</inkml:trace>
  <inkml:trace contextRef="#ctx0" brushRef="#br0" timeOffset="11837.023">19507 15562 5106 0,'23'-22'176'15,"-23"0"-256"-15,21 0 944 16,-21 22-207-16,0-23 1151 16,0 2 401-16,0 21 16 0,0 0-432 15,-21-22-560-15,21 22-417 16,-23 0-95-16,23 0-289 0,0 0-16 15,-22 0-80-15,22 0-48 16,0 0-48-16,0 0-128 16,-22 0 80-16,22 0-15 15,0 22 15-15,0-22 160 0,0 0 64 16,0 0 160-16,0 0-80 15,0 0-191-15,0 0-113 16,0 0-96-16,0 0 0 16,0 0-32-16,0 0 0 0,0-22 16 15,0 22 0-15,0 0 0 16,0 0 0-16,0 0-48 0,0 0 112 15,0 0-48-15,0 0 0 16,0 0 0-16,0 0-48 16,0 0-32-16,0 0-64 15,0 22 336-15,-21-1 80 0,21 24-63 16,0-1-113-16,0 0-16 15,0 0-80-15,0-21-64 16,0-2 0-16,0 1 0 0,0 0 64 16,0-22-80-16,0 0 96 15,0 0 32-15,-23 0-112 16,23 0-64-16,0-44-48 0,0 23 16 15,0-23 0-15,0-1 96 16,0-21-48-16,0 21 48 16,0 2 16-16,23-1 0 15,-23 21 32-15,21 1 32 16,-21 22 32-16,0 0-48 0,0-22-96 15,22 22 16-15,-22 22 32 0,22 0 64 16,1 1-48-16,-23 21-16 16,21-1-16-16,2 2-32 15,-23-23-32-15,22 22-32 16,-22-22-496-16,22-22-865 15,-22 23-1216-15,0-23-1281 0,-22 0-4321 16</inkml:trace>
  <inkml:trace contextRef="#ctx0" brushRef="#br0" timeOffset="11992.024">19463 15518 19608 0,'-21'0'2674'0,"21"0"-2178"0,0 0-272 16,21 0-64-16,1 0-240 15,23 0 416-15,-24 0-560 16,24-22 176-16,-23 22-512 15,22-23-1985-15,-22 23-337 0,0-21-1232 16,-22-1-1744-16</inkml:trace>
  <inkml:trace contextRef="#ctx0" brushRef="#br0" timeOffset="12467.024">19728 15319 15238 0,'-22'-21'3362'0,"22"21"-1137"15,-22 0-240-15,22 0-1649 16,0 0-160-16,0 0 673 0,22 21 319 16,-22 23-384-16,0 1-607 15,22-23 15-15,1 21-144 16,-23 2-96-16,21-23 128 0,-21 0-208 15,22-22-48-15,-22 22-577 16,0-22-175-16,0 0 912 16,0 0-1809-16,0-22 32 0,-22-22 448 15,22-1-319-15,-21 2-225 16,-2-1 1665-16,23-1 528 15,-22 2 1217-15,22 20 31 16,0 2-79-16,0-2-64 16,0 1-401-16,22 0-272 0,-22 22-111 15,23 0-129-15,-2 0-288 0,-21 0-176 16,22 22 32-16,0 0-32 15,-22 1-16-15,22-2 16 16,-22 2-80-16,0-2 0 16,0 1-32-16,0 0 0 0,-22 1 0 15,0-1-736-15,22 0 287 16,-22-22-239-16,1 0 256 15,21 0 432-15,0 0 96 16,-23 0 64-16,23 0 112 0,23 0 336 16,-23 0 352-16,21 0-127 15,1 0-257-15,0 0-96 0,23 0-272 16,-24 22-128-16,24-22 16 15,-23 21-160-15,22-21-1184 16,-22 0-2162-16,0 0-3105 16</inkml:trace>
  <inkml:trace contextRef="#ctx0" brushRef="#br0" timeOffset="13677.026">19662 15254 5298 0,'0'0'5971'0,"0"0"-3634"16,0 0-1761-16,0 21 657 15,0-21 639-15,22 44-223 0,-22-22-128 16,22 23-705-16,-22-1-288 15,22-1-303-15,-22 2-65 16,23-1-64-16,-23-22-32 16,0-22 48-16,0 22-32 0,0-22 64 15,0 0 16-15,0 0-32 16,0 0-128-16,-23 0-32 0,23-22-48 15,-22-22-320-15,22 22-128 16,-22-44 47-16,22 22 449 16,0-1 48-16,0 1-16 15,0 23 96-15,0-23-16 0,22 21 80 16,-22-21 129-16,0 22-97 15,22 22 32-15,1-22-16 16,-23 22-16-16,21 0-32 0,1 0 0 16,0 0 64-16,23 22-96 15,-24 0-16-15,2 0-80 16,-1 0-16-16,-22 22 32 0,0-21-16 16,0-2 64-16,0 1 161 15,0 0-49-15,-22 1-112 16,-1 21-48-16,-21-22-96 15,22-1-817-15,0-21-1568 16,0 23-1313-16,1-23-4673 0</inkml:trace>
  <inkml:trace contextRef="#ctx0" brushRef="#br0" timeOffset="14342.027">20059 15077 16487 0,'0'0'2897'0,"0"0"-1536"15,0 0-1361-15,0 0 592 16,23 21 305-16,-23 2 159 16,21 21-528-16,1 0-239 0,-22 1-17 15,22-1-352-15,-22-1 256 0,22-21-176 16,-22 1-64-16,23-1 192 15,-23-22-224-15,0 22 112 16,0-22 32-16,0 0-320 16,0-22-257-16,-23 22-191 15,23-45 176-15,-22 23-113 0,0-21-559 16,22-1 31-16,-22-23 801 15,22 23 352-15,0-22 272 16,0 43 192-16,22-21 497 0,-22 44 95 16,0-23-239-16,22 23-113 15,-22-21-256-15,22 21 32 16,1 0-255-16,-2 0-225 0,-21 21 64 15,23 2 0-15,-1 0 16 16,-22-2 48-16,0 23-176 16,22 1 80-16,-22-23-80 15,-22 22 32-15,22-22 80 16,-22 1-225-16,-1-23 97 0,2 0 16 15,-2 21-32-15,23-21 48 0,0 0 64 16,-22-21 96-16,22 21-16 16,0 0 16-16,22 0 241 15,-22-23 63-15,23 23-32 16,-2 0-16-16,2 0-176 0,21 23-96 15,-22-23-80-15,0 21-64 16,22-21 0-16,-22 23-528 16,1-23-1345-16,-23 21-2113 15,21-21-3874-15</inkml:trace>
  <inkml:trace contextRef="#ctx0" brushRef="#br0" timeOffset="14622.027">20413 14922 12725 0,'0'-23'929'0,"0"23"-17"16,0 0-336-16,0 0-111 15,0 0 1103-15,0 0-671 16,0 0-433-16,0 23 1409 15,0-23-465-15,0 44-351 16,0 0-625-16,21 0-288 0,-21 0 160 16,23-21-336-16,-2-1 176 15,1 0-96-15,1 0-32 16,-2-22 113-16,2 0-178 0,-1-22-319 15,22 0-1360-15,-22 0-1682 16,0-22-3681-16</inkml:trace>
  <inkml:trace contextRef="#ctx0" brushRef="#br0" timeOffset="14822.028">20390 14987 18888 0,'0'0'1105'15,"0"0"-465"-15,0 0 609 16,23-21-337-16,-2 21-320 16,2-23-400-16,20 2-160 0,-20-2 16 15,21 23-288-15,-22-22-2129 16,22 0-3394-16,-22 22-9522 15</inkml:trace>
  <inkml:trace contextRef="#ctx0" brushRef="#br0" timeOffset="15022.028">20544 14966 17784 0,'0'0'944'0,"0"0"-1536"0,0 0 720 16,23 0-16-16,-1 0-720 0,-22 0 384 15,22-23 336-15,-22 23-817 16,22 0-1712-16,0 0-4450 16</inkml:trace>
  <inkml:trace contextRef="#ctx0" brushRef="#br0" timeOffset="15342.028">20765 14745 15238 0,'0'0'2242'0,"-21"0"-1058"0,21 0-976 15,0 21-272-15,21-21 880 16,-21 23 209-16,0 21-65 0,23-22-63 16,-23 22-737-16,21 0 32 15,-21-21-96-15,22 21-224 16,1-21 288-16,-23-2-272 15,0 2-160-15,21-23-545 0,-21 0-1055 16,0 21-129-16,-21-21-1697 16,21-21-6483-16</inkml:trace>
  <inkml:trace contextRef="#ctx0" brushRef="#br0" timeOffset="15607.029">20744 14745 16791 0,'-23'-22'913'0,"23"22"-353"16,23-21-352-16,-2 21 48 0,2 0 480 16,-2-23-431-16,1 23 271 15,1 23 432-15,21-23-319 0,-22 21-193 16,0 1-464-16,0-1-64 15,0 24 80-15,0-23-176 16,-22 0 176-16,0 22-32 0,-22-21 0 16,0-2 128-16,0 2-96 15,-22-2 80-15,21 2-1136 16,-21 0-1874-16,22-23-2000 15,-22 0-8916-15</inkml:trace>
  <inkml:trace contextRef="#ctx0" brushRef="#br0" timeOffset="16377.03">21008 14614 16311 0,'0'0'1697'0,"0"0"-993"15,0 0-816-15,0 0 560 16,0 0 305-16,0 21 959 16,0 2-495-16,0 21-433 15,0-23-207-15,0 22-321 0,0-20 48 16,0 21-192-16,22-22-112 15,-22 0 160-15,0 0-176 16,0-22 48-16,0 23 80 16,21-23-144-16,-21 0 160 0,24 0-128 15,-2 0 0-15,-22 0 16 16,21 0-272-16,-21 0 96 0,23-23 112 15,-23 23-48-15,0 0 144 16,0 0-176-16,0 0-112 16,0 0-289-16,0-22-239 15,0 22-48-15,0 0-209 0,0 0-560 16,-23 0-175-16,23 0 591 15,0 0 657-15,0 22 368 16,0-22 144-16,0 0 96 0,0 0 160 16,0 0 112-16,0 0 80 15,0 0-272-15,0 0-64 16,0 0-80-16,0 0-32 0,0 0 49 15,0 0 79-15,0 0 480 16,0 0 176-16,0 0-143 16,0 0-129-16,0 0-176 15,0 0-64-15,0 0-80 16,0 0-64-16,0 0 32 0,0 0-16 15,0 0 112-15,0 0-47 0,23 0-97 16,-23-22 0-16,23 22-48 16,-23 0 16-16,21-22 32 15,-21 22 32-15,21-22 128 16,-21 0 16-16,23 22-64 15,-23-45-80-15,0 24-96 0,0-1 16 16,0 1 112-16,0-2 48 16,0 2-47-16,-23-2-113 15,23 23-48-15,0-21 0 0,0 21-64 16,0-23-32-16,0 23-113 15,0 0-319-15,0 0-736 16,0 23 687-16,0-23 33 0,0 0 112 16,0 0 80-16,0 21 16 15,0-21-97-15,0 0-863 16,0 0-1473-16,23 0-4451 15</inkml:trace>
  <inkml:trace contextRef="#ctx0" brushRef="#br0" timeOffset="16847.03">21471 14458 14278 0,'-21'0'1857'0,"21"-22"-1281"15,0 22-128-15,0 0-384 16,0 0 16-16,0 22 321 16,-23-22 463-16,23 22 241 0,-21 22-193 15,-2 0-192-15,1 2-192 16,22 19-367-16,0-21 47 15,0-22-144-15,0-1-48 16,22 2 176-16,-22-1-112 0,23-22 176 16,-2 0-64-16,23 0-240 15,1-22 48-15,-24-1-1441 0,24 2-1552 16,-1-1-3138-16</inkml:trace>
  <inkml:trace contextRef="#ctx0" brushRef="#br0" timeOffset="17112.031">21648 14347 9700 0,'0'0'720'16,"0"0"-496"-16,0 0-1264 15,0 0 976-15,-22 0 896 16,22 23 513-16,0-23 640 0,0 0-833 15,0 21-15-15,0-21 400 16,0 23-289-16,0-1-95 16,0 0-257-16,22 0-32 15,-22 0-207-15,22 0-561 0,-22 1 176 16,22-2-192-16,0-21-80 15,1 23 112-15,-2-23-1953 0,2 0-2305 16,-23 0-5762-16</inkml:trace>
  <inkml:trace contextRef="#ctx0" brushRef="#br0" timeOffset="17307.031">21582 14414 16263 0,'0'0'1120'0,"22"-23"-591"0,0 23 319 16,22-21-192-16,-22 21-271 16,23-23-273-16,-24 23-256 15,23-21 15-15,-21 21-1919 16,-23 0-3811-16</inkml:trace>
  <inkml:trace contextRef="#ctx0" brushRef="#br0" timeOffset="17497.031">21604 14591 19640 0,'0'23'2722'16,"0"-23"-1986"-16,0-23 80 15,22 23 97-15,0-23-321 0,0 2-272 16,22 21-368-16,-21-23-16 15,-2 23-16-15,2-22-1761 16,-2 22-4514-16</inkml:trace>
  <inkml:trace contextRef="#ctx0" brushRef="#br0" timeOffset="17737.032">22222 14414 23434 0,'0'-23'1569'16,"0"23"-1265"-16,22 0-32 16,0 0-256-16,0-21-96 0,0 21 272 15,0-23-368-15,22 23 208 16,-21 0-112-16,-2 0-352 0,2 0-737 15,-23 0-960-15,21 0-1696 16,-21-21-2194-16</inkml:trace>
  <inkml:trace contextRef="#ctx0" brushRef="#br0" timeOffset="18522.033">22706 13951 16151 0,'-21'-23'1857'16,"21"23"-865"-16,0 0-528 0,0 0-672 16,0 0 336-16,0 44 801 15,0 0 255-15,0 23-415 16,-22-1-321-16,22 22-304 15,0-22-112-15,22-22 48 0,-1-21-32 16,3 21 0-16,-24-44-32 16,20 22-192-16,3-22 32 0,21-22-80 15,-21 22-272-15,0-23-385 16,-2-21-207-16,2 0-177 15,-2 0-31-15,-21 0 495 16,0 0 865-16,0 0 368 0,-21 22 721 16,-2 0 512-16,2 0-465 15,-2 22-752-15,0 0-400 16,-21 0-96-16,21 22 64 0,3 0-208 15,-4 22-1665-15,24 0-1744 16,0-22-5699-16</inkml:trace>
  <inkml:trace contextRef="#ctx0" brushRef="#br0" timeOffset="18872.033">22907 14215 18600 0,'-23'0'1873'15,"23"0"-1569"-15,23 0-256 16,-23 0 576-16,0 0-448 16,21 0 113-16,1 0 63 15,-22 0-160-15,22-22 176 0,0 22-336 16,-22 0 64-16,22-22 112 15,-22 22-176-15,22-22 336 16,-22 0-160-16,0 0-64 0,0 0 81 16,0 0-145-16,0 0 48 15,-22-1-112-15,0 2 144 0,22 21 96 16,-22 0-384-16,0 0 128 15,22 44 128-15,-22-22-160 16,22 22 96-16,0 0-128 16,0 0 48-16,44-22-16 15,-22 0-689-15,22 0-879 0,0 1-1778 16,0-23-2416-16</inkml:trace>
  <inkml:trace contextRef="#ctx0" brushRef="#br0" timeOffset="19242.034">23193 13995 20361 0,'-22'0'992'0,"22"0"-495"16,0 21-401-16,-22 2 448 16,22 21-224-16,0 0-432 15,22-22 352-15,0 22-176 0,0-22-96 16,0 0 144-16,0-22-752 15,0 0-657-15,0 0-159 0,-22-22-81 16,22 0 704-16,-22-22 465 16,22 0 352-16,-22 22 368 15,0-22 1153-15,22 21 1072 16,-22 23-576-16,0 0-1232 0,0 0-513 15,0 0 464-15,23 23 513 16,-23 21-129-16,21 0-528 0,-21 22-159 16,0 23-369-16,0-24-16 15,0 24-16-15,-21-45-96 16,21 0-97-16,-23-21-319 15,1-23-768-15,0 0-577 0,0 0-576 16,0-23-593-16,0-21 369 16,0 0-1857-16,22-22-4114 15</inkml:trace>
  <inkml:trace contextRef="#ctx0" brushRef="#br0" timeOffset="19307.034">23480 13995 4273 0,'66'-23'-1424'0</inkml:trace>
  <inkml:trace contextRef="#ctx0" brushRef="#br0" timeOffset="19652.034">23634 13951 13318 0,'0'-23'2049'15,"-22"23"64"-15,22 0-849 16,-22 0-720-16,22 23-288 16,-22-2 513-16,0 2-33 0,22-2-160 15,-22 24-95-15,22-23-353 16,0 22 32-16,0-22-48 15,0 0-128-15,22 0 240 16,0-22-128-16,-22 0 96 0,22 0 0 16,0-22-144-16,0 0 64 15,0 0-112-15,-22 0-32 0,22-22 32 16,-22-1-288-16,0 24 256 15,-22-23 64-15,22 0 64 16,-22 21 352-16,22 23-64 16,-22 0-352-16,22 0-272 0,-22 0-160 15,22 23-1153-15,0 21-1280 16,0-23-3122-16</inkml:trace>
  <inkml:trace contextRef="#ctx0" brushRef="#br0" timeOffset="20042.035">23723 13884 18872 0,'0'-22'2081'16,"0"22"-736"-16,0 0-1553 15,0 0 336-15,0 22-32 0,0 1 448 16,0-2 160-16,0 23-704 0,21-21 160 15,-21 21-80-15,23-22-208 16,-23 0 320-16,21 0-320 16,-21-22-48-16,23 0-240 15,-23 0-144-15,22 0 208 16,0-22-609-16,-22 0 81 0,22 0 544 15,-22-1-193-15,22-21 321 16,-22 0 176-16,0 0-96 0,0 0 705 16,22 22 1423-16,-22 0-287 15,0 22-1072-15,0 0-850 16,0 22 482-16,0 0 399 0,0 22-160 15,0-21-352-15,22 21-176 16,-22 0 80-16,22 0-96 16,-22-22-544-16,0 0-785 15,0 0-1376-15,0-22-96 16,23 0 1120-16,-23 0-5090 0</inkml:trace>
  <inkml:trace contextRef="#ctx0" brushRef="#br0" timeOffset="20357.035">24054 13796 16183 0,'0'-22'4114'16,"0"22"-1697"-16,0 0-2305 15,0 0 320-15,0 22 705 0,0 0-705 16,0 0-176-16,0 22-96 16,0-21-208-16,21-2 144 15,-21 23-272-15,0-44-704 0,23 23-529 16,-23-23-224-16,0 0 1537 15,0 0 48-15,21-23-320 16,-21-21 16-16,23 0 64 0,-23 0 352 16,22 22 912-16,0-22 1009 15,-22 22-128-15,22 0-657 16,0 22-383-16,0 0-1 15,22 0-384-15,-21 22-191 0,-2 0-225 16,24 0-32-16,-25 22-49 16,4-22-79-16,-3 23-912 0,1-24-721 15,1 2-1616-15,-23-23-1234 16,21 21-3680-16</inkml:trace>
  <inkml:trace contextRef="#ctx0" brushRef="#br0" timeOffset="20752.036">24671 13708 16903 0,'-21'-67'4178'0,"21"45"-2689"0,-23 0-369 15,23 22-511-15,-22 0-689 16,0 0 256-16,-22 0-128 16,0 22-16-16,21 0 128 0,-20 23-336 15,19-23 304-15,24 22-128 16,-20 0-80-16,20 0 176 15,0 0-288-15,20 0 96 16,4-21-96-16,-3-2-65 16,1-21 273-16,1 0-128 0,21 0 96 15,-21-21 144-15,-2-2-128 0,1 2 209 16,0-24-97-16,-22-21 192 15,0 22 96-15,0-22-304 16,23-1-32-16,-23 1-80 16,0-22-64-16,0 44 208 15,0 0 800-15,0 0 273 0,0 44-353 16,0 0-576-16,0 0-480 15,-23 0 112-15,23 44 96 16,0-23 96-16,0 46-64 0,0-1 48 16,0 0-48-16,0 23-32 15,23-23 32-15,-2 0-432 16,-21-22-1040-16,23 1-1522 0,-23-1-4033 15</inkml:trace>
  <inkml:trace contextRef="#ctx0" brushRef="#br0" timeOffset="21687.037">18603 16843 14854 0,'-22'0'1761'0,"22"0"-592"16,0 0 159-16,0 0-287 0,0 0-513 16,0 0 32-16,0 0-112 15,0 0 369-15,0 0-353 16,0 0-64-16,22 0 176 0,0 0-319 15,0-23-33-15,22 1-208 16,22 0-144-16,-22 0 112 16,23-1-513-16,-23 2-751 0,0-2-369 15,-22 23-304-15,0-21-496 16,-22 21-993-16,0 0-1280 15</inkml:trace>
  <inkml:trace contextRef="#ctx0" brushRef="#br0" timeOffset="24142.041">19396 16268 17640 0,'-21'-22'1664'16,"21"22"-847"-16,0 0-977 0,0 0 224 16,0 22 560-16,0 22 288 15,0 0-672-15,0-21 49 0,0 21-65 16,21-22-272-16,-21 0 208 15,0 0-224-15,23-22-112 16,-23 0-1281-16,23 0-1280 16,-23-22-4322-16</inkml:trace>
  <inkml:trace contextRef="#ctx0" brushRef="#br0" timeOffset="24257.041">19176 16048 18856 0,'-22'-22'913'15,"22"22"-1362"-15,22 22-271 0,1 22-1249 16,21-22-3649-16</inkml:trace>
  <inkml:trace contextRef="#ctx0" brushRef="#br0" timeOffset="24607.041">19551 16202 17736 0,'0'0'240'15,"0"22"480"-15,0 0-272 16,23-22 449-16,-23 22-225 0,22 0-368 15,-22 0 320-15,22 0-608 16,-22 0 225-16,0 1-33 16,0-23-352-16,0 0 448 0,0 0-176 15,0 0 736-15,0 0-528 16,0 0-416-16,-22-23 272 15,22-21-176-15,0 22-48 0,-22-22 352 16,22 22 289-16,0 0 127 16,0 0-368-16,0 22-336 15,22 0 128-15,0 0-272 16,0 0 128-16,0 22 0 0,0 0-96 15,0 0 144-15,23-22-528 16,-24 22-1841-16,1 0-3057 0,0-22-5107 16</inkml:trace>
  <inkml:trace contextRef="#ctx0" brushRef="#br0" timeOffset="24857.042">19882 16224 9172 0,'0'0'5618'0,"0"0"-2880"15,0 0-433-15,0 0-240 16,0-22-817-16,0 22-640 15,23 0-255-15,-23 0-49 16,22-22-176-16,0 22-144 0,22-22-80 16,-22 0-1233-16,0 22-3169 0,23-22-5379 15</inkml:trace>
  <inkml:trace contextRef="#ctx0" brushRef="#br0" timeOffset="25542.043">20125 15893 17127 0,'-22'0'1649'0,"22"-22"-400"15,0 22-1073-15,0 0-240 16,0 0 208-16,0 22 272 16,0-22 496-16,22 22-255 15,0 0-225-15,-22 22-240 0,22-21-208 16,1-1 112-16,-2-22-80 15,-21 22-64-15,0-22 176 16,0 22-256-16,0-22 96 16,0 0 208-16,0-22-240 0,0 22-16 15,0-22-96-15,0 0 160 16,0-1 64-16,0-21-144 0,0 22 192 15,0 0-48-15,0 0 192 16,23 22 192-16,-23-22-320 16,0 22 64-16,22 0 32 15,-22 22 17-15,22 0 207 0,0 0-320 16,0 0-32-16,0-22-48 15,-22 22-48-15,22 0 96 16,0-22-176-16,-22 0-96 0,23 0 16 16,-23 0-80-16,0-22-145 15,21 0-207-15,-21-22 80 16,0 22 16-16,0-22 512 0,0 22 208 15,0 0 544-15,23 22-80 16,-23 0-464-16,0 0-159 16,0 0 95-16,21 0-32 15,1 22-80-15,1-22-16 16,-2 22-32-16,2 0-144 0,-1-22-1265 15,0 22-1232-15,0-22-1073 0,0 0-2065 16</inkml:trace>
  <inkml:trace contextRef="#ctx0" brushRef="#br0" timeOffset="26007.043">20699 15650 17592 0,'0'-21'3889'0,"0"21"-2016"16,0 0-2033-16,0 0 192 16,0 21 560-16,0 2-223 0,0-2 319 15,0 1-592-15,0 23-128 16,22-23 208-16,1 22-352 15,-23-22 288-15,21-22-304 16,2 22-480-16,-23-22 319 0,21-22-79 16,-21 22-176-16,22-22 240 15,-22-22-112-15,0 22 303 16,-22-23 49-16,22 23 0 15,-21-22 240-15,-2 23-144 0,23-24 224 16,-21 45 321-16,21-22-161 0,0 22 32 16,0 0-672-16,0 0 144 15,0 0 192-15,21 22-144 16,2 0 160-16,-2-22-16 15,1 23-48-15,1-2 176 16,21 2-16-16,-22-23 192 0,0 21-32 16,-22-21-96-16,22 22 113 15,-22-22-113-15,0 0 32 16,0 0 96-16,0 0 272 0,0 0 337 15,0-22-833-15,0 1-80 16,0-2 32-16,0 2-96 16,0-2 48-16,0-21-112 0,22 0-48 15,0 22-128-15,0-22-273 16,23 22-511-16,-23 22-625 15,-1 0-1216-15,25 0-1377 16,-25 0-4594-16</inkml:trace>
  <inkml:trace contextRef="#ctx0" brushRef="#br0" timeOffset="28472.047">20765 15761 12165 0,'0'-23'1825'0,"0"23"-1233"16,23-22 48-16,-23 22 161 0,21-22-65 15,1 1-64-15,-22 21-31 16,23-23-177-16,-2 2-160 16,2-2-112-16,-23 1-144 15,0 0 48-15,0 0-96 0,0 0-32 16,0 0-16-16,-23-1-80 15,2 23 288-15,-2 0 112 16,1 0-32-16,1 45 273 16,-23-23-113-16,21 22 112 0,23 22-208 15,-22-22-208-15,22 0-16 16,22 1-32-16,22-1 16 0,-21-22 80 15,20-22-128-15,1 0-144 16,1 0-560-16,-23 0-176 16,22-22-17-16,-22 0-159 15,0-22-321-15,-1-1-111 0,3 23-401 16,-24-22-737-16,0-22-239 15,0 22 1521-15,0 0 3729 16,-24 0 944-16,24 22-479 0,0 0-673 16,-21 22-481-16,21-22-543 15,0 22-833-15,0 0-512 16,0 0 192-16,21 22 304 0,-21 0 272 15,24 0-31-15,-24-1-177 16,22 2-208-16,-1-1-96 16,2 0-32-16,0 0-48 15,-23 0 0-15,0-22 16 16,0 0-32-16,21 0-16 0,-21 0-128 15,0 0 304-15,0 0-96 0,0 0-304 16,0-22 64-16,0 0 208 16,0 0 16-16,0 0 16 15,0-1 160-15,0 23 272 16,0-21-16-16,0 21-272 15,0 0-112-15,21 0-16 0,-21 21 32 16,23-21-31-16,-1 23-33 16,0-23-16-16,0 22 0 0,0-22-289 15,0 0-687-15,22 0-225 16,-21-22 81-16,-23 22 240 15,21-23 79-15,2 2 113 16,-23-23 192-16,0 22 304 0,0-1 320 16,0 1 992-16,0 0 785 15,0 22 48-15,0 0-737 16,0 0-895-16,0 0-529 15,0 0 176-15,0 0 272 0,21 22 48 16,-21 0-160-16,23 1-96 16,-1-1 32-16,-1-22-48 0,2 22-16 15,-1-22-144-15,0 0-192 16,0 0-96-16,-22-22 143 15,22 0 33-15,-22 22 176 16,22-45 64-16,-22 23 0 0,0 1 32 16,22-2 32-16,-22 2 321 15,0 21 223-15,0-23 128 16,0 23-64-16,0 0-608 0,0 0-368 15,0 0 80-15,0 23 112 16,0-23 32-16,0 21 64 16,0-21-256-16,0 23-784 0,0-23-449 15,0 0-224-15,0 0 625 16,0 0 1023-16,0 0-591 15,0 0 240-15,0-23 384 16,0 2 112-16,0-2 448 16,22 1 657-16,-22 0 127 0,0 22-303 15,23 0-305-15,-2 0-48 0,-21 0-95 16,23 0-49-16,-2 22-128 15,2-22-192-15,-1 22-96 16,0 1-64-16,0-2 16 16,0-21-32-16,-22 0 0 15,22 0-48-15,-22 0 224 0,0 0-192 16,0-21-128-16,0-2-48 15,0 1 32-15,22-22-96 16,-22 22 224-16,0 0 80 0,0-1 304 16,0 23 192-16,0 0-192 15,0 0-416-15,0 0-80 0,0 0 80 16,0 0 64-16,22 0 80 15,-22 23 16-15,22-1-80 16,-22-22 16-16,22 0-16 16,-22 22 65-16,22-22-17 15,-22 0 0-15,23 0-48 0,-23 0-16 16,21 0-16-16,-21 22-16 0,23-22 0 15,-2 44 224-15,-21-21 224 16,23 42 96-16,-1 2 0 16,0-1-272-16,-22 22-208 15,22 22-48-15,-22-22 64 16,0-21-32-16,0-23-144 0,0-22-16 15,-22 0 96-15,22-22-592 16,-22-22-64-16,0 0 127 16,-1-22-15-16,23 0-352 0,0-23-401 15,0 2 273-15,0-24 992 16,0 22 624-16,23 24 1185 15,-23-1-369-15,22 21-735 0,0 23-401 16,22-22-80-16,-22 22-80 16,0 0-64-16,0 0-128 15,0 22-385-15,0 1-1760 16,-22-23-2785-16,22 22-7572 0</inkml:trace>
  <inkml:trace contextRef="#ctx0" brushRef="#br0" timeOffset="29392.048">22685 14987 16487 0,'-44'-21'2113'0,"22"-2"-512"0,22 23-609 15,0 0-496-15,-22 0-15 16,22 0-673-16,0 0 288 15,0 23 224-15,-22-2 0 16,22 2 352-16,0 21-464 16,0 0-96-16,0-21 80 0,22-1-320 15,0 0 304-15,0-22-31 16,0 0-81-16,0 0 144 15,-22 0-304-15,21-22 208 16,3 0-96-16,-24-22-64 0,0 21 0 16,0 2-208-16,-24-25 63 15,3 25 225-15,-1-23-128 0,0 21 208 16,22 23-48-16,-22 0-192 15,22 0 32-15,0 0-64 16,0 23-352-16,22-2-704 16,0 2-193-16,0-2 32 0,-1-21-720 15,23 0 80-15,-21 0 1105 16,21-21 640-16,-44 21 592 0,23-23 656 15,-23 2 161-15,0-24 608 16,0 45 560-16,0-22-80 16,0 0-673-16,0 22-863 15,0 0-897-15,0 22 224 0,0 0 512 16,23 23 48-16,-23-1-208 15,21 23-143-15,2-2-209 16,-23 2-16-16,21-1 16 16,1 1-32-16,0-24-49 0,-22 2-159 15,22-45-144-15,-22 22-80 16,0-22 592-16,-22 0-224 0,22-22-144 15,-22-23-32-15,0 23 144 16,1-22-160-16,-2-22-257 16,2 0-239-16,21 21 96 15,0-20 544-15,0-2 176 16,0 44 208-16,21-21 64 0,2 22-96 15,-2 0 64-15,23 22 16 16,-22 0 48-16,22 0 65 0,-21 0-33 16,21 0-128-16,-23 22-128 15,2 0-160-15,-1 1 32 16,-22-2-48-16,0 2 16 0,0-2 112 15,-22 2 80-15,-22 0-80 16,21-2-16-16,-21 2-1088 16,22-2-2402-16,0-21-2481 15,0 0-8419-15</inkml:trace>
  <inkml:trace contextRef="#ctx0" brushRef="#br0" timeOffset="30457.05">23149 14922 23034 0,'0'0'112'15,"0"0"-80"-15,0 21 96 0,22-21-160 16,0 0 352-16,0 0-400 16,0 0 96-16,0 0 224 0,-22 0-320 15,22-21 224-15,-22 21-112 16,0-23-144-16,0 1 240 15,0 0-320-15,0-22 208 16,-22 22 112-16,22 22-48 0,-22-23 609 16,22 23-161-16,0 0-560 15,0 0 48-15,-22 23-64 16,22-1 96-16,0 0-64 15,0 0-64-15,0 22 96 0,22-21-288 16,0-2-176-16,0-21-113 16,0 0-399-16,22 0-17 0,-22 0 209 15,1-21 304-15,-23-2 528 16,21 1 0-16,-21 0 304 15,0 0 1313-15,0 0 288 16,0 22-497-16,0-22-511 0,0 22-897 16,0 0-224-16,23 22 48 15,-23-22 160-15,0 22 0 16,0 0 32-16,0 0-32 0,21 0-64 15,-21 1-192-15,0-23-512 16,0 0 239-16,0 0 593 16,0 0-560-16,0-23 32 0,0 1 288 15,0-22 48-15,23 0 48 16,-23 21-16-16,22-20 64 15,0 22 96-15,0-2-80 16,0 23 16-16,0 0-16 16,0 0-64-16,0 23 0 0,0-23-144 15,0 21-208-15,0 1-1633 0,1-1-272 16,-23 2-577-16,21-23-63 15,-21 0-481-15,23 0 545 16,-2 0 1489-16,-21 0 1376 16,23-23 112-16,-1 23 192 15,-22-21 816-15,0-1 1265 0,0 1 577 16,0-2 255-16,0 2-336 15,0 21-880-15,-22-23-768 16,22 23-785-16,-23 0-320 0,2 0-112 16,-2 23 112-16,2-2-96 15,-2 2-32-15,1-2-16 16,22 1 16-16,0-1-48 0,0 2-192 15,22-1-192-15,-22 0 32 16,23-22 112-16,21 0-113 16,-23 0 17-16,2 0 112 15,-1-22 208-15,-22 0 96 0,22-1 0 16,-22 2 0-16,0-1 128 0,0 1 433 15,0-2 591-15,0 23-79 16,0-21-753-16,0 21-640 16,0 21 208-16,0 2 160 15,0-2 64-15,22 1-80 16,-22 22-16-16,22-22-32 0,0 0 32 15,0-22-80-15,0 22-288 16,-22-22-17-16,23 0 193 16,-23-22 112-16,21 22 64 0,-21-44 0 15,22 21 32-15,-22-20-32 16,0-1 0-16,0-21 0 15,-22-2-64-15,22 0 16 0,0 1 16 16,0 22 289-16,0 0 255 16,0 44 160-16,0 0-832 15,0 0-192-15,0 21 144 16,0 23 160-16,0 23 112 15,0-23-624-15,-21 22-1537 0,21 1-881 16,0-23-1039-16,0-21-1218 0,-23-2-3569 16</inkml:trace>
  <inkml:trace contextRef="#ctx0" brushRef="#br0" timeOffset="31197.051">23965 14614 14758 0,'0'-67'3858'0,"23"44"-2273"16,-23 1-1169-16,21 22-352 15,1 0 16-15,1 0 32 16,-2 0-32-16,2 0 16 0,-2 0-16 15,2 0-64-15,-1 0 32 16,0 0-80-16,0 0 80 0,-22 0 0 16,0 0 96-16,0 0 1793 15,0 0-848-15,0 0-673 16,0 0-448-16,0 22 336 15,0-22 176-15,0 23-272 16,0-2-112-16,0 2-32 0,0 0-32 16,0-23 32-16,22 21-48 0,-22-21 32 15,22 0-16-15,0 0-96 16,0 0-96-16,1-21 32 15,-2-2 0-15,-21 0-16 16,0-21-112-16,0 0-128 16,0 0 144-16,0-1 160 0,0 24 112 15,-21-2 0-15,21 2 160 16,-23 21-208-16,23 0-448 15,0 0 416-15,-22 21 80 16,22 2 16-16,0-2-32 0,0 2-32 16,22 21-64-16,-22-22-176 15,23-22 63-15,-2 22-15 0,1-22 80 16,1 0 112-16,-3 0 32 15,4 0 32-15,-24 0 0 16,0 0 16-16,0 0 96 16,0 0 97-16,0 0-241 0,21 0 16 15,-21 0 0-15,0 22 0 16,0 1 16-16,0-23-16 0,0 21-32 15,0-21 0-15,22 23-80 16,-22-23-32-16,0 0 144 16,0 0 48-16,23-23-64 15,-2 23 0-15,2-21 16 0,0-24-16 16,-23 23 0-16,21-22 0 15,1 22 128-15,0-1 208 16,1 2 208-16,-23-2-48 16,21 23-111-16,2 0 15 0,-1 0 16 15,-1 23-112-15,2-2-176 16,-2 2-144-16,-21-1-32 0,23 0 16 15,-1 22-32-15,-22-22-64 16,0 1-608-16,0-23-209 16,0 0-303-16,0 21 319 15,0-21-191-15,-22-21-1153 16,22 21-897-16,-23-23-2784 0</inkml:trace>
  <inkml:trace contextRef="#ctx0" brushRef="#br0" timeOffset="31362.051">24075 14326 10836 0,'67'-23'-896'0,"-23"2"-4450"15</inkml:trace>
  <inkml:trace contextRef="#ctx0" brushRef="#br0" timeOffset="32667.053">18912 17483 16263 0,'-44'0'1617'0,"21"0"848"0,23 0-1809 16,0 0-288-16,0 0-176 15,0 0-528-15,0 0 480 16,0 0 64-16,23 0-288 15,-2-22 801-15,2-1-609 16,43 2-144-16,-22-23 176 0,22 0-592 16,0 21-1137-16,0-21-1056 0,-21 22-1585 15,-1-1-2289-15</inkml:trace>
  <inkml:trace contextRef="#ctx0" brushRef="#br0" timeOffset="40851.068">19882 16798 14662 0,'-44'22'993'15,"0"-22"-113"-15,22 0 209 0,1 23-129 16,-2-23-192-16,1 22-111 16,-22 0-81-16,22-1 192 15,22 1-464-15,0-22-336 16,0 22 16-16,22-22-96 0,0 22 208 15,22-22-48-15,0 23 0 16,22-23-80-16,-22 21-176 0,1 2 112 16,-23-2-16-1,-22 2 32-15,0-2 256 0,0 2 128 16,-22-1 241-16,0 22 175 15,-22-22-304-15,-1 1-96 16,1-23-176-16,23 22-80 0,-2-22-192 16,1-22-1648-16,22-1-1938 15,22-21-2337-15</inkml:trace>
  <inkml:trace contextRef="#ctx0" brushRef="#br0" timeOffset="41266.069">20037 16776 21129 0,'-22'22'737'16,"0"0"-193"-16,22 23 16 16,0-23 0-16,0 21-31 15,22 1-257-15,0 0 336 0,-22 23-464 16,22-23-80-16,1 0 176 15,-2 0-304-15,-21-21 176 16,22-1-48-16,-22 0-144 16,0 0 208-16,0-22-192 0,0 0 272 15,0 0-208-15,0-22-704 16,-22 0 48-16,1-23-321 0,-2 1-319 15,1-23 111-15,0 2-256 16,22-2 1249-16,-22 1 448 16,22 1 129-16,0 20 351 15,0 23-288-15,0 0-64 16,0-1 65-16,22 23-289 0,-22 0 192 15,22 0 128-15,0 23 224 16,1-1-304-16,-2 22-303 0,-21 1-49 16,22-2 48-16,-22 1-112 15,0 1-337-15,0-1-1087 16,0-23-1538-16,22-21-3312 15</inkml:trace>
  <inkml:trace contextRef="#ctx0" brushRef="#br0" timeOffset="41591.069">20236 16820 19560 0,'-23'45'-160'15,"23"-23"416"-15,23-22-63 16,-23 21-225-16,22-21 688 15,0 0-240-15,0-21 208 0,0 21-143 16,0-22-465-16,0-23 96 16,0 23-32-16,-22-22-112 0,23 21 208 15,-23-21-128-15,0 23 80 16,-23-2 1120-16,23 23-287 15,-22-21-353-15,-22 42-272 16,22-21-240-16,0 44 176 0,-22 0-192 16,44 1-96-16,-23 22 112 15,46-23-256-15,-1-1-832 16,22 1-1057-16,22-44-1825 15,-21 0-4273-15</inkml:trace>
  <inkml:trace contextRef="#ctx0" brushRef="#br0" timeOffset="41916.07">20567 16643 23610 0,'-67'44'913'16,"45"-44"-113"-16,1 23-720 0,21 21-224 15,0-22 304-15,0 0-240 16,21 0 64-16,-21-22 112 0,45 23-144 15,-24-23 224-15,24-23-144 16,-23 23-16-16,22-44 112 16,-22 22-112-16,0-1 64 15,0 2-16-15,-22-23-64 0,0 21 128 16,0-21-96-16,0 22 16 15,-22 0 129-15,0 0 159 16,0 22 416-16,0 0-496 16,0 22-96-16,0 0 64 0,0 23-176 15,-1-1 32-15,23 0-64 0,0 0-112 16,23 0-416-16,21 1-1041 15,0-23-1344-15,22-22-3074 16,-22 0-10148-16</inkml:trace>
  <inkml:trace contextRef="#ctx0" brushRef="#br0" timeOffset="42376.07">21008 16489 15975 0,'0'0'1729'0,"0"0"-193"16,0 0-239-16,-22 0-1 15,22 0 353-15,-22 0-896 16,0 0-17-16,0 0 0 0,0 22-448 15,-1 0 33-15,-21 22-321 0,44 1-16 16,-22-24 128-16,22 23-240 16,22-21 160-16,1-2-209 15,-2 2-303-15,2-23 256 16,21 0-400-16,0-23-273 0,0 2-15 15,-23-23 96-15,3 0 672 16,-2-1 96-16,-1 1-32 16,-21 0 128-16,0-22-128 0,0-1 64 15,0 1 288-15,-21 22 1264 16,21 22 369-16,-22 0-592 15,-2 22-513-15,24 0-560 0,-21 22-176 16,21 22 96-16,-22 0-80 16,22 23-16-16,0-1 0 15,0-22-128-15,22 22-80 16,23-22-736-16,-23-21-1025 15,22-2-2033-15,0-21-4017 0</inkml:trace>
  <inkml:trace contextRef="#ctx0" brushRef="#br0" timeOffset="42691.071">21229 16334 21753 0,'-44'22'1521'0,"23"-22"-769"0,21 23-623 15,0 21 223-15,0-22 400 16,0 0-448-16,0 22-16 0,21-22-240 15,0-22-48-15,2 22 80 16,21-22-224-16,-22 0-288 16,0 0-112-16,0-44-80 0,0 22 351 15,-22 0 65-15,22-22 224 16,-22 22 112-16,0-23 337 15,0 23 799-15,-22 0 321 16,22 22-401-16,0 0-415 0,0 0-577 16,0 0-256-16,0 0 80 15,0 44 0-15,0-21 0 0,22-1-48 16,1 22-544-16,21-22-1073 15,-23-22-1328-15,24 22-3202 16,-1-44-9813-16</inkml:trace>
  <inkml:trace contextRef="#ctx0" brushRef="#br0" timeOffset="43591.072">21604 16224 13878 0,'0'-22'2673'0,"0"22"-848"0,-22 0-577 16,22 0-271-16,0 0-305 16,0 0 257-16,0 0-545 15,0 0-400-15,0 0 288 16,0 0-48-16,0 0 208 0,0 0 48 15,0 0-127-15,0 0 79 16,0 0-16-16,0 0 208 0,0 0 33 16,0 0-209-16,0 0 176 15,0 0-80-15,0 0-175 16,0 0-321-16,0 0-209 15,0 22 306-15,0 0 175 0,0 22-64 16,0 0-48-16,0 23-128 16,0-1 0-16,-22 0-16 15,22 0-48-15,22-22 32 16,0 23-48-16,-22-23 16 0,22 0 16 15,0-22-48-15,0 1 32 16,-22-1-80-16,22-22-144 0,-22 0 0 16,0 0 144-16,0-22 32 15,0-1-208-15,0 1-145 16,0-22-175-16,0-23-176 15,-22 23-257-15,22-44 193 0,-22 22 368 16,22 0 368-16,-22-1 96 16,22 1 64-16,-22 22 304 0,22 22-144 15,0-22 0-15,0 44 16 16,0-22-79-16,0 0-49 15,22 22-112-15,-22-22 32 16,22 22 80-16,0 0 80 0,22 0 112 16,-21 0-16-16,21 22-96 15,-23-22-48-15,2 22-112 16,-23 0 0-16,22 0 16 15,-22 0 64-15,-22 0 145 16,-1 0-145-16,2-22-80 0,-23 22 0 16,21 0-320-16,-21-22-1473 0,22 22-2465 15,0-22-7828-15</inkml:trace>
  <inkml:trace contextRef="#ctx0" brushRef="#br0" timeOffset="44564.074">21913 15871 15655 0,'0'0'2001'0,"0"0"-689"16,0 0-1216-16,0 0 112 15,0 22 1105-15,0 44-129 16,0 1-255-16,0 21-241 0,0 0-352 15,0-22-128-15,22 22-47 16,-22-21-33-16,0-23-80 16,0 0 0-16,0-22 16 15,0 0-32-15,0 0 0 0,0 0-16 16,0-22-128-16,0 0-705 0,0 0-367 15,0-22-1073-15,0 0-2129 16,0 0-7444-16</inkml:trace>
  <inkml:trace contextRef="#ctx0" brushRef="#br0" timeOffset="45344.075">22200 16180 5554 0,'0'0'0'0,"0"0"96"15,0 0-48-15,0 0 4194 0,0 0-2401 16,0 0 144-16,0 0-416 15,0 0-257-15,0 0-159 16,0 0 79-16,0 0-223 16,0 0-177-16,0 0-144 15,0 0-303-15,0 0 47 0,0 0-128 16,0 0-144-16,0 0-48 0,0 0-128 15,0 0 32-15,0 0 16 16,0 0 0-16,22 0 96 16,0 0-96-16,-22 0 64 15,22-22-32-15,0 22-96 16,-22-22 80-16,22 22-16 0,-22 0 32 15,0-22 96-15,0 22 337 16,0 0-81-16,0 0-96 16,0-22-48-16,0 22-80 15,0 0-128-15,0-22-16 0,-22 22-32 16,22-22-16-16,0 22 16 15,-22 0-80-15,22 0-48 0,-22 0-96 16,22 0 48-16,-22 22 144 16,0 0 32-16,0 22 80 15,22 0-48-15,0 0-64 16,22-22 32-16,0 22-48 0,22-22 0 15,0 0-272-15,0-22-609 16,1 0-671-16,-1 0-737 0,0 0-945 16,-22-22-1776-16,0-22-2642 15</inkml:trace>
  <inkml:trace contextRef="#ctx0" brushRef="#br0" timeOffset="45556.078">22531 15805 18856 0,'-22'-44'3234'15,"22"21"-1426"-15,0 23-863 16,0 0-1361-16,0 23 656 0,0-1 416 15,0 44 128-15,0 0-335 16,22 0-433-16,-22 23 256 16,22-1-320-16,-22 0 64 0,22 0 80 15,-22-43-192-15,0 21 176 16,0-22-416-16,0-22-401 15,-22 0-719-15,0 0-1041 16,0-22-705-16,0-22-2176 0,22 0-5251 16</inkml:trace>
  <inkml:trace contextRef="#ctx0" brushRef="#br0" timeOffset="45826.078">22706 15871 14646 0,'67'-66'1409'0,"-67"22"480"15,23 21-945-15,-23-21-272 16,0 23-143-16,0-2 255 15,0 2 657-15,0 21-625 0,0 0-464 16,-23 0-256-16,23 0-368 16,-23 21 464-16,23 23-80 15,-20 23-16-15,20 21 128 16,-24 0-336-16,24 23 224 0,0-23-80 15,0 0-128-15,0-22 48 16,0 0-352-16,24-21-544 0,-24-1-1073 16,0-22-240-16,-24 0-16 15,24 0-544-15,-21-22-609 16,21-22-4770-16</inkml:trace>
  <inkml:trace contextRef="#ctx0" brushRef="#br0" timeOffset="46046.078">22730 15981 15479 0,'43'-44'2225'0,"1"22"-305"15,2 22-431-15,-2-22-736 16,-23 22 31-16,1 0-64 0,0 0-272 16,0 0 337-16,-22 0-49 15,0 22 0-15,0 22-223 16,0-22-369-16,0 23 16 15,0-1-160-15,0-22-16 16,0 22 112-16,0-44-528 0,-22 22-753 16,22-22-1424-16,0 0-2369 0,-22 0-7236 15</inkml:trace>
  <inkml:trace contextRef="#ctx0" brushRef="#br0" timeOffset="46161.078">22907 15761 17015 0,'21'22'-176'0,"-21"0"-544"0,22-22-4466 15</inkml:trace>
  <inkml:trace contextRef="#ctx0" brushRef="#br0" timeOffset="46426.079">23126 15783 18712 0,'-21'0'2097'0,"-2"22"-1137"15,23-22-559-15,-21 44 463 0,21-22 128 16,-23 22-95-16,23-22-609 15,0 22 16-15,0 1-272 16,23-1-48-16,-2 0 96 16,2-22-128-16,21 0 112 15,-22-22-112-15,0 0-288 0,22 0-96 16,-22-22-256-16,0 0-193 15,0 0-752-15,-22-22-928 16,22 0-1377-16,-22-1-2336 0,0 1 1711 16,0 22 3603-16,0-22 512 15</inkml:trace>
  <inkml:trace contextRef="#ctx0" brushRef="#br0" timeOffset="46811.079">22487 16224 16007 0,'-44'0'2705'15,"44"-22"-1120"-15,0 22-353 16,0 0-1072-16,0 0 193 15,21-22 95-15,2 22-32 0,21-22-288 16,-22 22-304-16,44-22-1249 0,-22 22-3905 16</inkml:trace>
  <inkml:trace contextRef="#ctx0" brushRef="#br0" timeOffset="47676.081">23347 16004 19640 0,'-22'0'2193'0,"22"0"-1824"15,0 0-33-15,0 0-480 0,22 22 400 16,-22-22-32-16,22 0-304 15,1-22 416-15,-2 22-432 16,-21-23 64-16,23 1 192 16,-2 0-384-16,2-22 272 15,-23 22-288-15,0 0-128 0,0 0 512 16,0 0-224-16,0 22 416 0,-23 0 48 15,23 0-352-15,-21 0 192 16,21 22-192-16,0 22 64 16,0 0 48-16,0-22-272 15,21 0 240-15,2 0-48 16,21 1-128-16,0-23-80 0,-22 0-480 15,22 0-96-15,-22-23 111 16,0 1 1-16,0 0 464 16,1 0 64-16,-23 0 112 15,0 0 112-15,0 0 817 0,0 22 719 16,0 0-303-16,0-22-321 0,0 22-944 15,0 0-208-15,0 22 288 16,0 0-95-16,0-22-33 16,21 22 48-16,2 0-96 15,-2-22 80-15,2 0-64 16,-1 0-224-16,0 0-113 0,0-22-111 15,0 0 64-15,0 0 32 16,0 0 256-16,-22 0 144 0,0 22 128 16,22-22 769-16,-22 22-1 15,0 0-576-15,0 0-320 16,0 0 32-16,0 0 112 15,23 22-80-15,-23-22-128 0,21 22-16 16,24-22-336-16,-24 0-1441 16,2 0-2128-16,-2 0-6228 15</inkml:trace>
  <inkml:trace contextRef="#ctx0" brushRef="#br0" timeOffset="60416.098">15931 14282 20137 0,'-43'-45'80'0,"43"45"96"16,-22 0 96-16,22 0-352 0,0 0 128 15,0 22-144-15,22 1-32 16,0 21 368-16,-1 21-368 16,3 24 224-16,19 45-48 15,24-3-416-15,-23 46-673 16,22-1-463-16,0 24 111 0,23-25 817 15,-23 25 416-15,0-24 688 0,0 1 672 16,0-1 305-16,1-22 96 16,-23 1-481-16,22 0 129 15,-22-1-369-15,0 0-159 16,0-22-49-16,1 2-240 15,-24 20-48-15,23-21-112 0,-21-1-127 16,-1-22 191-16,0 1-144 16,0-23 160-16,0-22 32 15,-22 1-160-15,0-45 96 0,0 22-320 16,0-44 16-16,0 22 16 15,0-22-64-15,0 0 128 16,0 22-128-16,0-22 0 0,0 0-288 16,0 0-432-16,0 0-689 15,0-22-1264-15,0 22-1153 16,0-44-2369-16,0 0-5442 15</inkml:trace>
  <inkml:trace contextRef="#ctx0" brushRef="#br0" timeOffset="61911.1">11210 15959 16983 0,'-44'-22'929'16,"22"22"111"-16,22 0-720 15,-23-22 673-15,23 22-625 0,0 0-864 16,23 0 752-16,-23 22-272 15,22 0 624-15,0 0 128 16,0 23-495-16,22-1 79 16,0 0-160-16,-22 0-240 0,22 0 400 15,-22-22-432-15,0-22 160 16,-22 22 192-16,23-22-448 15,-23 0 256-15,0 0 96 16,0-22-544-16,0 0 160 0,-23-22-609 16,1 22 49-16,0-44 176 15,0 44 159-15,22-22 593 0,-22 21 273 16,22 1 255-16,0 22 112 15,0 0-960-15,0 0 480 16,22 0 209-16,0 22-193 16,0 1-80-16,0-1-176 0,1 0-32 15,21 0 224-15,-22 0-256 16,0-22-16-16,-22 0-192 0,0-22-240 15,22 0 79-15,-22 0-431 16,0-23 176-16,-22 23 352 16,22-22 32-16,-22 0 272 15,22 22 480-15,0 0 512 0,0 0 145 16,0 0-689-16,22 22 192 15,-22 0 65-15,22 22 47 16,0 0-320-16,0 0-224 16,22 0-192-16,-22 0 32 15,0 0-16-15,0 0-128 0,22 0-1232 16,-21-22-1314-16,-2 0-1487 0,-21 0-2546 15</inkml:trace>
  <inkml:trace contextRef="#ctx0" brushRef="#br0" timeOffset="62346.101">11783 15694 17143 0,'0'-21'320'0,"-21"21"1153"16,21 0-464-16,0 0-97 0,-23 0-320 16,23 0-752-16,0 21 224 15,-22-21 0-15,22 22-144 16,-22-22 288-16,0 22-368 15,22-22 160-15,-22 23-112 0,22-1 80 16,0 0 528-16,0 0-319 16,22 22-33-16,0-22-48 15,0 0-160-15,0-22 224 16,1 22-80-16,-2-22-208 0,2 0-80 15,-1 0-161-15,-22-22 65 0,0 0 208 16,0 0-352-16,0 0 368 16,0-22 80-16,-22 22-304 15,-1 0 256-15,23-1-16 16,-21 1 144-16,21 0 576 15,0 22-48-15,0 0-335 0,0 0-546 16,0 22 433-16,0-22 129 16,21 22-353-16,-21 1 192 15,23-1-48-15,-23-22-48 0,22 22-336 16,-22-22-1009-16,22 0-112 15,-22 0-175-15,0-22-561 16,22 0-96-16,-22-1-81 0,0 1-351 16,0 0-2257-16</inkml:trace>
  <inkml:trace contextRef="#ctx0" brushRef="#br0" timeOffset="62701.102">11828 15629 5682 0,'0'0'5875'0,"0"-23"-4931"0,0 23-127 15,0 0-273-15,0 0 192 16,0 0-304-16,0 0-15 16,0 0-113-16,0 0-80 0,0 0 80 15,0 0 224-15,0 0 369 16,0 0-321-16,0 0-416 15,0 0-32-15,0 0 32 16,0 0 16-16,0 0-80 16,0 0-64-16,0 0-16 0,0 0-48 15,0 0-16-15,0 0-384 0,0 0-160 16,0 0-337-16,0 0-767 15,0 0-2050-15,0 0-5138 16</inkml:trace>
  <inkml:trace contextRef="#ctx0" brushRef="#br0" timeOffset="63641.103">11188 15738 15975 0,'0'0'1585'0,"0"0"-1409"15,0 0 560-15,22 23 993 0,0 21 112 16,0 0-449-16,22 0-559 16,0 22-705-16,0 1 112 15,1-23-192-15,-24 0-16 16,2-22 96-16,-1 0-176 15,0-22 176-15,-22 22 0 0,0-22-32 16,0 0 288-16,0 0-416 0,-22-22-336 16,0 0-176-16,-1 0-289 15,-21-22-223-15,22 0-161 16,-22-1 81-16,22 1 880 15,-22-22 256-15,22 22-80 16,22 0 496-16,-22-1-112 0,0 23 208 16,22-21-80-16,0 20-175 15,0 2 239-15,22-24-112 16,0 23-128-16,-22 0-80 0,22 0-160 15,22 22 0-15,-22-22-64 16,0 22-16-16,0 22 0 0,0-22 96 16,-22 22 32-16,23 22-16 15,-2 1 0-15,2-24 48 16,-23 23-48-16,0 0 48 15,0 1-96-15,0-23 112 16,-23 22-240-16,23-22 128 0,-21 0-112 16,-2-22-208-16,23 0-64 15,-22 0 0-15,22 0 272 0,-22-22 160 16,22 0-32-16,0 22 112 15,0-22 144-15,0 0-96 16,0 0 160-16,0 22-16 16,0-22 48-16,22 22-208 0,-22 0-111 15,0 0-81-15,22-23 15 16,-22 23 34-16,0 0-17 15,23 0 16-15,-23 0-16 16,0 0 16-16,0 0-16 0,21 0-81 16,-21 23 17-16,0-23 32 15,0 0 64-15,0 0-48 0,0 0-208 16,0 0-432-16,0 0-721 15,0 22-1248-15,0-22-2369 16,0 0-5955-16</inkml:trace>
  <inkml:trace contextRef="#ctx0" brushRef="#br0" timeOffset="63946.103">11673 15650 18504 0,'-22'-44'464'16,"0"22"-80"-16,22 0-416 15,-22 0 385-15,0 22-81 16,0-22-352-16,0 22 256 16,0 22-128-16,-22 0 624 15,21 0-128-15,-21 44 113 0,22 0 735 16,0 1-575-16,22 21-305 0,22-22-272 15,0 1-272-15,22-23 96 16,1 0 32-16,-1-44-32 16,0 0 160-16,0-22-176 15,0 0-192-15,0-22-256 16,-22-1-513-16,1 1-319 0,-2 0-785 15,-21 0-1953-15,0-22-11285 16</inkml:trace>
  <inkml:trace contextRef="#ctx0" brushRef="#br0" timeOffset="64626.104">12335 15187 18872 0,'-21'22'1457'0,"-2"0"-929"16,23 22 1009-16,23 0-737 0,20 0-96 15,-21 23-271-15,23-1-385 16,-24-22 96-16,24-22-32 15,-23 0-96-15,-1 0 96 16,2 1-64-16,-23-23 32 0,0 0 16 16,0 0-112-16,0-23-704 15,-23 1-289-15,23 0 273 16,-21-44-385-16,-1 22-1120 15,0-22-992-15,22-1 832 16,-23 23 2881-16,2 0 1281 0,21 44 720 16,0-22-1040-16,0 44-1217 0,21 1 1616 15,-21-2-543-15,23 2-609 16,-23 20-400-16,22 2-288 15,0-1 145-15,-1-22-49 16,2-1-176-16,-2 2-497 16,-21-23-511-16,23 0 640 0,-23-23-49 15,-23 2-543-15,23-1 512 16,-21-22 256-16,-2-1 79 0,23-21 209 15,-21 22 561-15,21 0 927 16,0 22 433-16,0 0-624 16,0 22-545-16,0-22 17 0,21 22 95 15,2 22-256-15,-2 0-160 16,2 0-303-16,0 22-33 15,-2 0-80-15,1 0 0 16,2-22-192-16,-4 0-673 16,2 1-1152-16,-22-23-848 0,23 0-929 15,-23 0 337-15,0-23-9653 0</inkml:trace>
  <inkml:trace contextRef="#ctx0" brushRef="#br0" timeOffset="65146.105">12732 14987 18552 0,'0'0'2465'16,"0"0"-992"-16,0 23-689 15,0 21 145-15,0 0-273 16,23 1-688-16,-23-1 336 0,21 0-192 16,2 0-256-16,-1-21 448 15,0-2-384-15,-22 1 112 16,22 0 32-16,-22-22-720 0,0 0 320 15,0 0 32-15,0 0-1297 16,-22-22 528-16,22-21-239 16,-22 20 31-16,0-21-272 15,-1 0-127-15,23-22 1392 0,-21 22 768 16,-2 0 1088-16,23-2 609 15,0 25-512-15,0-2-16 0,0 2-577 16,23-2-287-16,-23 1-129 16,21 22-384-16,2 0-48 15,-1 0-16-15,0 22-176 16,0-22 129-16,0 23-65 0,0-2-128 15,-22 2 144-15,0-2-144 16,0 25 128-16,0-25 0 16,-22 23-128-16,0-21 96 0,0-23 0 15,22 22-192-15,-22-22 16 16,22 0 48-16,-22 0 0 15,22 0 96-15,0 0-128 0,0 0 96 16,22 0 112-16,-22 0 112 16,22 0 96-16,0 0 112 15,0 0-208-15,0 0-32 16,0 22-192-16,0 0 48 15,1-22 16-15,-2 22-112 0,2-22-656 16,-2 22-1041-16,-21-22-2097 0,0 23-2000 16,0-23-8309-16</inkml:trace>
  <inkml:trace contextRef="#ctx0" brushRef="#br0" timeOffset="65640.107">13020 14547 17976 0,'-23'-45'1713'0,"2"45"-1521"0,42 0 304 15,-21 0-368-15,23 0 1040 16,-23 22 97-16,21 45 48 16,1 0-17-16,1-2-864 15,-2 23 97-15,2 23-417 16,21 0-128-16,-22-23 224 0,0-22-304 15,0 1 144-15,-22-23 64 16,22-1-176-16,-22-21 208 16,0 1-224-16,0-23-288 0,0 0-561 15,0 0-720-15,0 0-1808 16,0 0-5123-16</inkml:trace>
  <inkml:trace contextRef="#ctx0" brushRef="#br0" timeOffset="66200.108">13240 14679 15751 0,'0'0'1024'0,"0"0"17"16,0 23 607-16,22-2-127 15,-22 1-352-15,22 22-449 16,-22 0 144-16,23 0-576 0,-23 1-63 15,21-24-129-15,-21 23-208 16,0-44 304-16,0 23-224 0,0-23 64 16,0 0 288-16,0 0-176 15,0 0-224-15,0-23-272 16,-21-21 304-16,21 0-128 15,0 0-609-15,0 0 401 0,0-1 416 16,0 24-32-16,0-1 464 16,21 22 129-16,-21-21-177 0,23 21 224 15,-2 21-16-15,2 1-207 16,-1-1-129-16,-22 2-208 15,21-1 80-15,2 0-160 16,-1 0 48-16,-22 0-16 0,0-22-32 16,22 0 128-16,-22 0-16 15,0 0 0-15,0-22-96 16,0 0-64-16,-22-22 80 15,22 0-112-15,-22 22 32 16,22-22-160-16,-23 0 144 0,23 23 96 16,0-2-80-16,0 23 0 0,0-23-96 15,0 23-48-15,0 0-385 16,23 23-1808-16,-1 0-2561 15,0-2-5107-15</inkml:trace>
  <inkml:trace contextRef="#ctx0" brushRef="#br0" timeOffset="66510.108">13571 14614 17848 0,'-22'-23'2689'0,"22"23"-1873"15,0 0-736-15,0 0 529 0,22 23-225 16,-22-2 656-16,0 2-832 15,22 21-192-15,0-23 224 16,-22 1-400-16,23-1 400 16,-2 2-175-16,2-23-162 0,-23 0 466 15,21 0-385-15,-21-23 208 16,0 2-64-16,0-1-304 0,0 1 448 15,0-23-320-15,-21 21 16 16,-2-21 160-16,2 21-240 16,-2 2 192-16,23-2-80 15,-22 23-160-15,22 0-449 0,0 23-1568 16,22-2-2513-16,-22 2-5730 15</inkml:trace>
  <inkml:trace contextRef="#ctx0" brushRef="#br0" timeOffset="66845.109">13682 14568 17992 0,'0'-21'720'0,"21"21"369"16,-21 0-257-16,23 0 112 0,-1 21-447 15,-1 2 239-15,2 0-352 0,-23-2-432 16,22 2 256-16,-22-2-176 16,22 2-16-16,-22-23 160 15,0 21-128-15,0-21 336 16,0-21-191-16,0 21-241 15,-22-23 192-15,22 2-160 0,0-23 16 16,-22-2 112-16,22 25-160 16,0-24 608-16,0 23 400 0,0 0-271 15,0 22-321-15,22 0-352 16,-22 0 16-16,22 22 0 15,-22 0-112-15,22 23-945 0,0-24-2880 16,0 25-3875-16</inkml:trace>
  <inkml:trace contextRef="#ctx0" brushRef="#br0" timeOffset="67030.109">13990 14480 22074 0,'0'-22'1200'16,"0"22"-544"-16,0 0-303 15,23 0-49-15,-2 0-176 16,2-22-256-16,-1 22 336 0,-22 0-304 16,22 0-1153-16,0-22-2400 15,-22 22-2994-15</inkml:trace>
  <inkml:trace contextRef="#ctx0" brushRef="#br0" timeOffset="67560.11">14167 14127 22362 0,'0'-22'2001'16,"0"22"-1873"-16,0 0-112 0,22 22 368 15,-22 0-144-15,22 22 64 0,-22-22-160 16,21 22-160-16,2 0 64 15,-23-21 0-15,0-2-32 16,0 2-320-16,0-2-240 16,0-21 176-16,0 0 96 0,0 0-465 15,0-21-159-15,0-2 432 16,-23-21 272-16,23 23 31 15,0-46-607-15,0 23 256 16,0 0 448-16,-21 0 576 0,21 22 1409 16,0 0-384-16,0 22-1361 15,0 0 336-15,21 22 48 0,-21 0 129 16,23 0-385-16,-23 0-256 15,23 22 32-15,-2-22-80 16,-21 0-32-16,23 0-368 16,-23-22-353-16,0 0 305 15,0 0 416-15,0-22-496 0,0 0 336 16,0 0 144-16,21-22 48 0,-21 0 0 15,0 22 0-15,0-23 320 16,0 24 672-16,0-2 1 16,22 2-369-16,-22 21-160 15,24 0 48-15,-3 21-223 16,-21 2-129-16,22 21-48 0,-22 0-80 15,22 0-176-15,0 0-1249 16,-22 0-864-16,0-22-2321 16,0 23-2193-16</inkml:trace>
  <inkml:trace contextRef="#ctx0" brushRef="#br0" timeOffset="68095.11">14564 13796 23290 0,'0'-22'1633'0,"0"22"-1617"15,22 0 224-15,-22 22-64 16,22 0 80-16,1 0 224 0,-2 22-255 16,-21 0-81-16,23 0 0 15,-2 0-176-15,-21-21 96 16,0 21-48-16,23-22-32 15,-23 0-48-15,-23-22-144 0,23 22 176 16,0-22-32-16,-21-22-177 16,21 22 81-16,0-44 128 15,-23 22-32-15,23-23-32 16,0 1-320-16,0-21-400 0,0 20 175 15,0-21 433-15,0 22 192 16,0 0 160-16,23 22 48 0,-23 22 97 16,21-22-33-16,2 22 32 15,-1 0-64-15,0 0-80 16,0 22 272-16,-22 0-272 15,22 0-112-15,-22 0-32 16,0 0 32-16,0 22 80 0,-22-22-112 16,0 22 96-16,0-21 0 0,0-2-32 15,-1 2 0-15,2-23-32 16,21 0-15-16,0 21-162 15,0-21 1-15,0 0 32 16,0 0 176-16,21 0 80 16,-21 0 113-16,23 0 15 0,-1 0 32 15,22 0-112-15,-22 23-160 16,0-23 16-16,0 21-32 15,0-21-96-15,-22 23-993 16,22-1-1488-16,-22-22-2721 0,0 0-3554 16</inkml:trace>
  <inkml:trace contextRef="#ctx0" brushRef="#br0" timeOffset="69467.113">15270 13619 7763 0,'-22'-22'2097'0,"22"22"-992"0,-22-22-161 16,22 22 545-16,0 0 111 15,-22 0 49-15,22-22-464 16,-22 22-241-16,22 0-336 0,0 0-400 16,-22 0-63-16,22 22 63 15,-22 22 272-15,0-22-32 16,0 23-224-16,22-1-32 0,0 0-192 15,0-22 32-15,0 0 32 16,22 0-32-16,-22-22-16 16,22 0 16-16,0 0 144 15,-22-22-32-15,22 0-160 16,-22-22 80-16,0 22-15 0,0 0-17 15,0 0 64-15,0 0-64 0,0-1 592 16,0 23 769-16,0-22-769 16,0 22-672-16,0 22 96 15,0 1-32-15,0-1 64 16,22 0-32-16,0 22 0 0,-22-44-192 15,22 22-625-15,0-22-543 16,1 0-49-16,-2 0-63 16,-21-22 655-16,23-22 657 0,-23 22 144 15,0 0 48-15,0-23 529 16,0 1 175-16,0 22 785 15,0-22-145-15,0 22 1 0,0 22-305 16,0-22-431-16,0 22-641 16,0 22-64-16,21 0 464 15,-21 0 96-15,0 44-416 16,23-22-80-16,-23 23 16 15,22 21-32-15,-22-22 16 0,22 0-16 16,-22 1-48-16,0-23-32 0,22 0-32 16,-22-22 80-16,0-22 32 15,0 0 0-15,-22 0-144 16,22 0-144-16,0-22-16 15,-22 0 0-15,22-23 208 16,-22 1-96-16,22-21-336 0,0-2-305 16,0-21-287-16,0 22-209 15,22-23 1089-15,-22 23 240 16,22 0 304-16,0 22 176 0,0 21-15 15,0 2-1-15,0-2-112 16,0 2-80-16,0 21-192 16,0 0-32-16,0 21 48 0,-22 2-48 15,23 21-16-15,-23 0-80 16,0 0 80-16,0 0 32 15,0-22-144-15,-23 22 161 16,1-22-162-16,0 1 210 0,0-1-97 16,0 0-160-16,0-22-721 15,0 0-848-15,22 0-1600 0,0 0-1633 16,0-22-6500-16</inkml:trace>
  <inkml:trace contextRef="#ctx0" brushRef="#br0" timeOffset="69847.114">15668 13289 22650 0,'0'0'704'0,"0"0"-416"16,21 21 337-16,-21 23-241 0,23 0-112 16,-23 1-112-16,0-1-64 15,22 22 16-15,-22 0-80 0,22 1-48 16,-22-23 32-16,0 0 16 15,0-22 16-15,0 22 16 16,0-44-112-16,0 22 48 16,0-22-48-16,-22 0-240 15,22-22-160-15,-22-22 192 0,22 22 160 16,0-22 32-16,-23-22-449 0,23-1-239 15,0-21 96-15,0 0 111 16,23 21 577-16,-23 2 929 16,22 20 448-16,-22 23-465 15,22 0-400-15,0 0-224 16,0 22-240-16,-22 0-80 0,22 22-32 15,-22 0 64-15,22 0-112 16,-22 23-112-16,0-1-656 16,0 0-641-16,-22 22-880 0,0-22-768 15,22 22-2466-15,-22-44-5842 16</inkml:trace>
  <inkml:trace contextRef="#ctx0" brushRef="#br0" timeOffset="70862.115">15822 13487 15110 0,'22'-22'545'0,"0"0"399"0,0 0-480 16,0-1 177-16,-1 2 495 15,3-2-271-15,-2 2 159 16,-22-23-464-16,21 21-480 15,2-43 144-15,-23 22-256 0,23-22-16 16,-23-1-96-16,0-21-336 16,0 0 480-16,0 22-32 15,-23-1-64-15,23 44 544 16,0-21 160-16,-23 44-303 0,23 23-417 15,-21-2 320-15,21 24 176 16,-22 44-64-16,-2 0-160 0,24-1 16 16,0 0-224-16,0-22 208 15,0 22-112-15,24-43-448 16,-24-1-448-16,22 0-113 15,-22-23-159-15,0-21-145 0,0 0 129 16,21 0 351-16,-21-21-1168 16,23-2-848-16,-23-21 944 0,23 23-160 15,-23-46 817-15,21 23 1632 16,2 0 2369-16,-23 22 1137 15,0-22-1153-15,21 22-111 16,-21 22-497-16,0-23-977 0,0 23-944 16,0 23 144-16,22-23 145 15,-22 44 15-15,22-22-416 16,-22 22-80-16,22-22 32 15,-22 22-96-15,0 0 48 16,22-21-32-16,-22-2-192 0,0-21-352 16,0 23-33-16,0-23 674 0,0-23-258 15,0 23-383-15,0-21 192 16,0-24 0-16,23 1-464 15,-23 0-65-15,21 0 497 16,1 0 368-16,1 22 224 16,-23-1 688-16,21 23 209 0,2 0-385 15,-23 0-143-15,21 23 223 16,-21-1-208-16,23 0-320 0,-23 22-192 15,0 0-64-15,0 0 16 16,0-22-48-16,0 0-144 16,0 1-336-16,22-23-176 15,-22 0 224-15,0 0 192 0,22-23-817 16,0 1-368-16,0 0-239 15,22-22-625-15,-22 0-64 16,22 0 1504-16,-22 0 881 16,22 21 384-16,-21-21 401 0,21 0 95 15,-22 23 65-15,0-2-49 16,0 23 113-16,-22-22 271 0,0 22 81 15,0-22-625-15,0 22-400 16,-22 0 32-16,0 0 33 16,0 0-49-16,-1 0 16 15,2 22 16-15,21-22-256 0,-23 22-32 16,23 1-48-16,-21 21-64 15,21-23 32-15,0 2-32 16,21 21 0-16,2-22-16 0,-23 0 48 16,21 0-48-16,2 0 32 15,-1 0-32-15,-22 0 16 16,22-22 32-16,-22 0 97 0,0 22 479 15,-22-22-112-15,0 22-288 16,-1-22-176-16,2 22-32 16,-23 0-336-16,-1-22-1537 15,1 23-3185-15,0-2-8100 16</inkml:trace>
  <inkml:trace contextRef="#ctx0" brushRef="#br0" timeOffset="71577.116">12026 15496 17351 0,'-22'22'993'0,"22"0"464"15,22 22-49-15,0-22-367 16,0 22-689-16,1 0 16 0,-2 0-176 16,2-21-304-16,-1 21 352 15,-22-22-304-15,22-22-608 0,-22 22-1633 16,0-22-2433-16,0 0-8260 15</inkml:trace>
  <inkml:trace contextRef="#ctx0" brushRef="#br0" timeOffset="71847.117">12004 15452 16311 0,'0'0'592'0,"0"0"-848"15,0 0 1137-15,22 21 431 16,22-21-191-16,0 0-225 0,-21 23-192 15,21-1 497-15,0 0-641 16,-22 0 144-16,0 22 33 16,0-21-241-16,1 21 112 0,-23-1-400 15,0 2 49-15,0-1-145 16,0 22-96-16,-23-22 128 15,1-22-256-15,0 22-961 0,0 1-2993 16,0-23-5090-16</inkml:trace>
  <inkml:trace contextRef="#ctx0" brushRef="#br0" timeOffset="72294.118">12335 16334 17928 0,'-21'-22'1152'15,"-2"22"-271"-15,46-22 559 16,-23 22-735-16,21-22 335 0,1 0-160 15,22 0-303-15,-21 22-97 16,-2 0-304-16,2 0 32 16,-1 22 16-16,0 0-64 15,-22 0 337-15,0 22-433 16,0 1 64-16,0-1 0 0,-22 0-176 15,22-22 224-15,-22 0-208 16,22 0 32-16,0 0 32 0,0-22-144 16,0 0 176-16,22 0-64 15,0 0 0-15,-1-22-16 16,2 0-769-16,-2 0-639 15,2 0-1602-15,21 0-2624 0</inkml:trace>
  <inkml:trace contextRef="#ctx0" brushRef="#br0" timeOffset="72544.119">12556 16026 18536 0,'0'22'-48'0,"0"-22"1088"16,21 22 1410-16,2 0-1426 15,0 0 145-15,-2 22-305 0,1 0-240 16,2 0 161-16,18 0-609 16,-19 0 176-16,-23 1-320 0,21-1-48 15,-21 0 272-15,0 0-416 16,-21 0 320-16,-2 0-464 15,1 0-721-15,-22 0-1472 16,1 23-4786-16</inkml:trace>
  <inkml:trace contextRef="#ctx0" brushRef="#br0" timeOffset="73640.121">13041 15937 17544 0,'-21'0'1216'0,"21"0"-1280"16,0 0 224-16,0 22 1233 0,21 23-369 16,1-23 49-16,1 22-705 15,21 0-272-15,-22-22 64 16,0 0-288-16,-22 0 224 15,22 0-160-15,-22-22-864 16,22 0-1378-16,-22 0-127 0,-22-22-8740 16</inkml:trace>
  <inkml:trace contextRef="#ctx0" brushRef="#br0" timeOffset="73760.121">12843 15827 17287 0,'-22'0'1169'16,"22"0"-1121"-16,22 0-112 15,0 0-16-15,0 22-480 16,22 0-3778-16,1 0-4418 15</inkml:trace>
  <inkml:trace contextRef="#ctx0" brushRef="#br0" timeOffset="74260.122">13152 15937 17480 0,'0'0'1056'0,"0"0"-1104"16,0 0 1361-16,22 22 239 0,-22-22-991 15,22 22 383-15,0 1-592 16,0-1-160-16,0 0 144 15,-22 0-496-15,22-22 256 16,-22 0 0-16,0 0-288 0,0 0 560 16,0 0-480-16,0-22 96 15,-22 0 128-15,22 0-320 0,-22-1 384 16,22 1-160-16,0-22 0 15,0 44 881-15,0-22-273 16,0 22-176-16,0 0-160 16,22 0-191-16,0 0 271 0,1 0-368 15,21 22 80-15,-23 0 0 16,24 0-176-16,-24-22 128 0,2 0-416 15,-1 0-609-15,0 0-287 16,-22-22-929-16,0 0 256 16,0 0-224-16,0-22 240 15,-22 22-80-15,0-22 704 0,-1-1 1697 16,2 1 2578-16,-1 0-641 15,22 23 160-15,-23-2 16 16,23 23-672-16,0 0-785 16,0 0-912-16,0 0 369 0,23 23-49 15,-1-2-240-15,-1 23-144 16,2 0-128-16,21 1 64 0,-22-1-768 15,0 0-1537-15,22 0-1745 16,-44-22-432-16,22-22-6323 16</inkml:trace>
  <inkml:trace contextRef="#ctx0" brushRef="#br0" timeOffset="75070.123">13483 15849 19064 0,'-22'-22'1697'0,"22"22"800"0,0-22-1600 16,0 22-353-16,0 0-48 15,0 0-512-15,22 0 320 16,-22 0-400-16,22-22 48 15,0 22 256-15,0 0-432 0,0-22 352 16,0-1-128-16,0 1-192 16,1 0 416-16,-23 1-304 15,0-2 160-15,0 2 32 16,0 21-128-16,0-23 320 0,0 23-112 15,0-22 145-15,-23 22-97 16,23 0-384-16,-22 0 240 0,22 22-160 16,0 1-16-16,0-2 192 15,0 2-256-15,0-2 128 16,0 1-417-16,22 0-207 15,1-22 160-15,-2 0-80 0,2 0 320 16,-2 0 175-16,2-22-15 16,-1 22 176-16,-1-22-31 0,-21 22 287 15,23 0 528-15,-23 0-160 16,0 0 65-16,0 22-321 15,22-22-288-15,-22 22-32 16,0-22-192-16,22 23 80 0,-22-23-112 16,0 0-224-16,0 0 240 15,0 0-512-15,0-23-193 16,0 1 177-16,0 0-64 15,0-22 47-15,0 23-79 16,22-2 512-16,0-21 272 0,0 22-192 16,22 0-16-16,-21 0-400 0,-2-1-97 15,2 23-287-15,-2 0-224 16,2 0 31-16,-1 0-111 15,-22-21 207-15,0 21 817 16,0 0 368-16,0 0-144 16,0 0 256-16,-22-22 529 0,22 22 463 15,-23 0 209-15,2-22 144 16,21 22-65-16,-23 0-623 0,2 0-241 15,21 0-288-15,-23 22-304 16,23 0-80-16,0-1-96 16,0 2 64-16,0 21-64 0,0-22-32 15,23 0-112-15,-2 0-224 16,2 1-128-16,-2-23-32 15,2-23-129-15,-1 23 129 16,0-22 128-16,-22-22 480 16,22 22 32-16,-22 0 64 0,0-1 672 15,-22 2 673-15,22-1 192 0,0 0-481 16,0 22-319-16,0 0-529 15,0 0-336-15,0 0 0 16,0 22 16-16,22 0 0 16,0-1-80-16,0 2-128 15,0-1-1665-15,21-22-2561 0,-20 0-6339 16</inkml:trace>
  <inkml:trace contextRef="#ctx0" brushRef="#br0" timeOffset="75365.123">14255 15275 12037 0,'-23'0'3217'16,"23"0"-975"-16,-21 23-882 16,21-23-527-16,0 21 255 15,0 1-288-15,0 0-431 16,21 23-257-16,2-45-112 0,0 22-16 15,-2 0 48-15,2-22-305 16,20-22-1231-16,-19 0-561 16,-3 0-1089-16,1-1-2192 0</inkml:trace>
  <inkml:trace contextRef="#ctx0" brushRef="#br0" timeOffset="75560.124">14343 14943 13462 0,'-21'23'544'0,"21"-23"-656"16,0 21 224-16,0 2 800 0,21 0-351 16,-21-2 15-16,22 23-448 15,2-21-112-15,-3 21 80 16,1 0-1585-16,0 1-3281 15</inkml:trace>
  <inkml:trace contextRef="#ctx0" brushRef="#br0" timeOffset="75817.125">14322 15187 15543 0,'21'-44'432'16,"1"22"1153"-16,2 22-273 0,19-23-656 15,-21 2 177-15,22-2-113 16,-22 23 32-16,22-21-335 15,-22 21-17-15,-22 0 384 0,22 0 17 16,-22 0 287-16,23 0-79 16,-23 21-465-16,0 2-64 15,21-23-320-15,-21 21-128 16,0 2 80-16,0-1-176 0,23 0-32 15,-23-22-672-15,0 0-1617 16,0 22-2514-16,0-22-3120 0</inkml:trace>
  <inkml:trace contextRef="#ctx0" brushRef="#br0" timeOffset="76182.126">14564 14855 16999 0,'0'22'176'0,"22"-22"-416"16,0 22 448-16,1-22-320 0,-2 23-832 15,-21-23-49-15,23 21-1072 16,-2-21 417-16,-21 0 1536 0,23 23 0 16,-23-23 1200-16,22 0 1601 15,-22 0-432-15,0 21 257 16,22-21-754-16,-22 23-191 16,22 0-641-16,-22-2-463 15,22-21 47-15,-22 23-336 0,0-23 0 16,22 0 176-16,-22 0-112 0,0 0 465 15,0 0-353-15,0-23-352 16,0 2 128-16,0-25-112 16,0 25 0-16,-22-23 32 15,22-1-128-15,0 23 160 16,0 0-48-16,22 0-128 0,-22 0 144 15,22 22-176-15,0 0-432 16,0 0-1793-16,-22 0-3362 16,22 22-8628-16</inkml:trace>
  <inkml:trace contextRef="#ctx0" brushRef="#br0" timeOffset="76512.126">14983 14855 22490 0,'0'0'1697'0,"0"0"-1201"0,0 0 464 15,23-22-416-15,-2 22-383 16,-21 0 79-16,23 0-240 0,-1-22-64 16,0 22 160-16,0 0-208 15,-22-22-32-15,0 22 80 16,0-23-33-16,0 2 114 15,0-22-82-15,0 20-143 0,-22 23 288 16,22-21-48-16,-22 21 449 16,22 0-145-16,-22 0-304 15,22 21 144-15,-23 23-32 16,23-22-16-16,0 22 16 0,23 0-176 15,-1-22 80-15,0 22-48 16,22-21-448-16,-22-23-1537 0,0 21-3458 16,22-21-6946-16</inkml:trace>
  <inkml:trace contextRef="#ctx0" brushRef="#br0" timeOffset="77267.127">12799 16997 16791 0,'-23'0'1281'0,"23"0"-33"15,-21 0 305-15,21 0-416 16,0 21-33-16,0 2-304 16,21-2 593-16,2 2-769 15,-1 21-432-15,0-22 129 0,0 0-449 16,0 0 224-16,22-22 0 15,-22 0-224-15,1-22 272 16,-2 0-384-16,-21 0-177 0,23-22-15 16,-23 21-272-16,0-21 464 15,-23 0 64-15,2 22 96 16,-2-22 368-16,23 23 592 0,-22 21 417 15,22 0-289-15,-22 0-448 16,22 0-335-16,0 21-145 16,22 1 240-16,0 0-224 15,1 23-16-15,-2-24 48 16,23 23-176-16,-22-21-32 0,22-2-256 15,-21 2-1297-15,-1-23-1232 0,-22 0-2226 16,22 0-5105-16</inkml:trace>
  <inkml:trace contextRef="#ctx0" brushRef="#br0" timeOffset="77462.128">13063 16776 22394 0,'23'0'1216'0,"-23"0"-816"15,21 22 1409-15,2 23-512 0,-1-23-449 16,0 21-127-16,0 23-609 15,0-22 224-15,0 23-320 16,0-1-48-16,0 0 96 0,-22-21-96 16,0-1-240-16,-22 0-737 15,0 0-1200-15,-22-21-3441 16,22-2-12150-16</inkml:trace>
  <inkml:trace contextRef="#ctx0" brushRef="#br0" timeOffset="77792.128">13505 16643 19288 0,'-22'0'1313'0,"22"0"-1169"0,0 0 832 15,0 23 1121-15,22-2-896 16,-22-21 112-16,22 44-257 15,-22-21-400-15,22-1-127 16,0 22-401-16,0-21-48 16,0-1-80-16,1 0-80 0,-23-1-128 15,21 1-689-15,-21-22-720 0,0 0-384 16,0 0-2240-16,-21 0-4371 15</inkml:trace>
  <inkml:trace contextRef="#ctx0" brushRef="#br0" timeOffset="78632.13">12931 17151 13462 0,'0'0'1712'0,"0"-22"-863"0,-22 22 656 15,22 0-609-15,0 0-160 16,0 0-175-16,-22 0-289 0,22 0 304 16,-22 22-176-16,22-22 224 15,-22 0 689-15,22 0-353 16,-22 0-255-16,22 0-529 15,0 0-256-15,22 0 208 0,-22-22-208 16,22-1 144-16,22 2-32 16,-22-2-128-16,0 23 224 15,1-21-128-15,-2 21 48 16,2 21 304-16,-23 2 256 0,0-2 33 15,21 2-241-15,-21 21 48 16,0 0-192-16,0-21-160 0,0-1-64 16,0 0-48-16,0 0-64 15,0-22-176-15,22 0-336 16,1 0 80-16,-23 0-145 15,21 0 241-15,2 0 160 16,-1-22 64-16,0 22 64 0,-22 0 256 16,22 22-32-16,-22 1 656 15,0-2 161-15,0 2-161 0,0-2-16 16,-22 2-127-16,22-2-113 15,-22 24 0-15,0-23-240 16,22 0-64-16,-23 0-176 16,23-22-16-16,0 22-112 15,0-22-496-15,0 0-833 0,0 0-1520 16,-21 0-3762-16</inkml:trace>
  <inkml:trace contextRef="#ctx0" brushRef="#br0" timeOffset="79257.131">13461 16577 21545 0,'-44'-22'1809'0,"22"22"-272"16,22 0-721-16,0 0-111 0,0 0-577 15,0 0-64-15,0 0 272 0,0 0-480 16,0 0 208-16,0 0-176 16,0 0-433-16,0 0-175 15,22 0-1281-15,-22 0-2225 16,21 0-3521-16</inkml:trace>
  <inkml:trace contextRef="#ctx0" brushRef="#br0" timeOffset="79607.131">13638 16577 14278 0,'-23'-22'3153'0,"1"0"-719"15,22 0-834-15,0 0 481 16,-22 22-768-16,22 0-417 15,0 0-335-15,0 0-417 16,22 22 768-16,0 0-288 0,1 22-272 16,-2 1 65-16,23-1-369 15,-21 0-16-15,20-23 96 16,-20 24-240-16,-1-23 160 0,0 0-432 15,0-22-1073-15,0 0-1232 16,-22 23-1953-16,0-23-993 16</inkml:trace>
  <inkml:trace contextRef="#ctx0" brushRef="#br0" timeOffset="80667.135">13682 16731 19833 0,'0'0'2081'15,"0"0"-1905"-15,0 0 784 0,0 0 161 16,21 0-545-16,24-21-224 15,-24 21-352-15,24-23 160 16,-23 2-240-16,22-2-16 16,-22 2 0-16,0-2-288 15,0-21 368-15,1 22 16 0,-23 0-96 16,0 0 256-16,0 22-176 15,0-22 128-15,-23 0 176 16,23 22-112-16,-22 0 64 0,22-22-192 16,-22 22-48-16,0 0 96 15,0 22-176-15,0 0 128 0,22 0-16 16,-22 0-64-16,22 0 112 15,-22 22-176-15,22-22 96 16,22 1-16-16,0-2-80 16,0-21 64-16,22 23 0 15,0-23-416-15,0-23-352 0,-21 23-657 16,21-21 160-16,-22-2 625 0,-22 1 496 15,22 0 272-15,-22 0 256 16,0 22 1201-16,0-22 640 16,0 22-656-16,0 0-433 15,0 0-816-15,0 0-256 16,0 0 64-16,22 0-16 0,-22 22-48 15,0-22-32-15,0 0-64 16,0 0-64-16,0 0-208 16,0 0 304-16,0 0-560 15,0-22-289-15,0 0 689 0,-22 0-64 16,22 0-128-16,0-22 256 15,0 22 48-15,22-1 48 0,0 1 32 16,0 22-32-16,0-22 32 16,21 22-320-16,-20 0-609 15,21 0-864-15,-21 0-288 16,20 0-336-16,-19 0-128 15,-3 0-640-15,-21 0 2624 0,0-22 1394 16,0 22 1856-16,0-22-48 0,-21 22-528 16,-3-22-800-16,2 0 208 15,1 0 95-15,-2 22-271 16,2 0-96-16,21 0-433 15,-23 0-320-15,23 0-208 16,-23 22-32-16,23 22-160 0,23-22-64 16,-23 0-16-16,23 22-32 15,21-21 16-15,-23-1-64 0,1 0-288 16,2-22-176-16,-3 0-160 15,1-22 95-15,0 0 49 16,-22-1 256-16,0 1 272 16,0 0 16-16,0-22 16 0,-22 22 160 15,22 0 512-15,0 0 385 16,-22 0-177-16,22 22-399 15,0 0-433-15,0 0-80 16,22 22 48-16,-22-22 80 0,22 22-32 16,0 0-64-16,0 0 0 15,0 0-64-15,0-22-176 0,0 0-481 16,-22 0-223-16,0 0-65 15,22-22-127-15,-22 0-97 16,-22-22 497-16,22 0-481 16,-22 0 465-16,22 0 400 0,-22-22 96 15,0-1 512-15,22 23 1233 16,-22 0 255-16,22 22-111 15,0 22-512-15,0 0-993 16,0 0-32-16,22 22 288 0,-22 22-64 16,22 0-224-16,-22 23-96 15,22-1-208-15,0 0-1729 0,0 0-2545 16,-22-22-3906-16</inkml:trace>
  <inkml:trace contextRef="#ctx0" brushRef="#br0" timeOffset="80962.135">14498 16092 20953 0,'0'-44'1985'15,"0"44"-560"-15,0-22-353 16,22 22-320-16,-22 0-287 16,22 0-225-16,0 0-144 15,0 0-128-15,-22 0 32 0,22 0 0 16,1 0-16-16,-23 0 48 15,0 0 32-15,0-22 112 16,0 22 352-16,0 0-16 16,0 0-159-16,21 22 127 15,-21 0 32-15,23 0-176 0,-23 0-128 16,21 0-64-16,2 0-112 0,-1 22 0 15,-22-44-64-15,22 22-496 16,-22-22-784-16,0 22-1250 16,0-44-95-16,0 22-3362 15,0-44-448-15</inkml:trace>
  <inkml:trace contextRef="#ctx0" brushRef="#br0" timeOffset="82197.137">14675 15915 19288 0,'-23'-22'3746'0,"23"22"-1313"16,0 0-1440-16,0 0-753 15,0 0 544-15,0 0-144 16,23 22-351-16,-23 0-193 15,21 0 16-15,2 0-128 0,-23-22-16 16,22 23-369-16,0-23-383 16,-22 22 96-16,22-22 400 15,-22 0 224-15,0-22 64 16,0 22 80-16,22-23 32 0,-22 23 528 15,0 0 256-15,0-22-191 0,0 22-145 16,22 0-16-16,-22-22-160 16,0 22 33-16,0 0-225 15,0 0-112-15,0 0 0 16,0-22-64-16,0 22 16 15,0 0-80-15,0 0-16 0,0 0-96 16,0 0-129-16,22-22 1 16,-22 22-48-16,0 0-128 15,0-22-48-15,22 22-225 0,-22 0-287 16,22 0-65-16,0 0-671 15,-22 22-1266-15,22-22 945 16,1 22-1152-16,-2 0-1073 0,-21-22 256 16,23 22 496-16,-23-22 2722 15,0 0 3393-15,0 22 3538 16,0-22-1713-16,0 0-1393 15,0 0-63-15,0 0-641 16,0 0-400-16,0 0-737 0,0 0-528 16,0 0-255-16,0 0-129 0,0 0-80 15,0-22-128-15,0 22-16 16,0 0 0-16,21 0-48 15,-21-22 48-15,0 22 0 16,0 0 16-16,0-22-48 0,0 22 48 16,0 0-16-16,0-22-16 15,0 22-48-15,-21 0 32 16,21 0 16-16,0 0 0 0,0 0 96 15,0 0-80-15,0 0 48 16,0 22 16-16,0-22 16 16,0 22-16-16,0-22-80 0,0 22 64 15,0-22-96-15,21 0 48 16,-21 22-16-16,0-22 48 15,0 0-48-15,0 0 0 16,0 0 16-16,0 0-16 16,0 0 32-16,0 0 16 0,0 0-16 15,0 0 0-15,0 0-16 0,0 0 32 16,0 0-32-16,0 0-16 15,0 0 0-15,23 0 0 16,-23 0 0-16,0 0 0 16,0 23-32-16,0-23 64 15,22 0-80-15,-22 0 64 0,22-23-64 16,-22 23 80-16,22-22-32 15,-22 0 0-15,22 0-32 16,-22 0 80-16,22 0-48 0,-22-22-64 16,0 0 96-16,0 22-48 15,0-23 80-15,0 23-32 16,0 1 16-16,0 21-16 0,0-23 0 15,0 23-16-15,0 0-16 16,0 0 0-16,0 0-48 16,0 0 16-16,0 0 32 15,0 0-16-15,22 0 0 0,-22 23 32 16,22-23-32-16,-22 21 16 15,22 1-16-15,0-22 0 0,0 0-48 16,-22 22-32-16,23-22-144 16,-2 0 32-16,2 0 16 15,-2-22 32-15,2 22 80 0,-1-22 16 16,0 1 80-16,0-2-16 15,0 2 32-15,0-2-16 16,-22-21 0-16,22 0-32 16,0 22 32-16,-22-22 0 15,22 22 0-15,-22 0 48 0,0 22 48 16,0-22-32-16,-22 22-144 15,22 0 64-15,0 0 32 0,-22 22 0 16,22 0-48-16,-22 0 48 16,22 22 0-16,0-22-32 15,0 22 0-15,22-22 0 16,0 0 0-16,0-22 0 15,0 23 0-15,0-23-128 0,22 0-913 16,-21 0-1824-16,-2 0-3362 0,2-23-8692 16</inkml:trace>
  <inkml:trace contextRef="#ctx0" brushRef="#br0" timeOffset="83197.138">14278 17106 18216 0,'-46'-44'64'0,"46"44"688"16,-21-21 273-16,-1-2-65 15,22 2-144-15,-22 21-607 16,22 0 511-16,-22 0-80 0,0 0-400 16,0 0 369-16,22 44-257 15,-22 0 336-15,0 0-32 0,-1 0-416 16,23 0 33-16,23 1-369 15,-1-23 112-15,0-22 48 16,22 0-288-16,0-22-113 16,-1 0-959-16,-20-23-833 0,21 1 160 15,-21-1 592-15,-23 1 1041 16,0 0 336-16,0 0-48 0,-23 22 976 15,2 0 1057-15,-2 22 400 16,0-22-336-16,23 22-1120 16,-21 22-305-16,21 0-96 15,0 0-191-15,21 1-161 0,2 21-96 16,0-23-48-16,21-21-96 15,-23 23-64-15,25-23-673 16,-25-23-735-16,23 2-33 16,-22-23-736-16,-22 21 336 15,22-21 1297-15,-22 22 640 0,-22-21 160 0,22 21 1344 16,-22-1 1073-16,0 1-304 15,22 22-752-15,0 0-833 16,0 0-255-16,0 45 415 16,22-1-208-16,0-1-144 15,0 1 65-15,0 23-209 16,0-2-208-16,22 2-96 0,-22-23 0 15,1 1-176-15,-2-1-224 16,-21-44-401-16,0 0 65 0,0 0 480 16,0 0-913-16,-21-22-175 15,-2-22 239-15,1-23 49 16,0 23 143-16,-22-23 225 0,22 2 640 15,0-2 288-15,0 24 769 16,0-1-33-16,22-1-63 16,0 23-257-16,0 0-80 15,22 22-80-15,-22-23-128 16,22 23-79-16,0 0 15 0,0 0-16 15,0 23-128-15,0-1-96 16,22 0-48-16,-44 0 32 0,23 1-32 16,-23-1-16-16,0 21-16 15,0-21 112-15,0 0-96 16,-23-22-160-16,1 22-384 15,0-22-865-15,0 0-1232 0,22 0-2273 16,-22-22-4290-16</inkml:trace>
  <inkml:trace contextRef="#ctx0" brushRef="#br0" timeOffset="83612.139">14652 16731 23770 0,'0'0'977'15,"0"23"752"-15,23-1-609 16,-23 0-480-16,21 0-303 15,2 23 79-15,-1-23-192 16,0 21-112-16,0 1 16 0,0 0-48 16,0-21-80-16,-22 21 32 0,22 0-48 15,-22-22 48-15,0-22 0 16,0 22-144-16,-22-22-112 15,22 0-288-15,-22-22 47 16,0 0-159-16,0-22 112 16,0 0 112-16,0 0-497 0,-1-23 161 15,2 2 304-15,-2 20 352 16,2-21 112-16,21 22 64 0,0 21 352 15,0 2 272-15,21-2-79 16,-21 2-113-16,23 21-144 16,-23 0-144-16,21 0-112 0,2 0-80 15,-1 0 0-15,-22 21-32 16,22 2 0-16,-22-2 16 15,0 2 16-15,0 21 16 16,0 0-80-16,0-22-272 16,0 23-1216-16,0-23-1250 0,0-22-3585 15,0 0-8724-15</inkml:trace>
  <inkml:trace contextRef="#ctx0" brushRef="#br0" timeOffset="84757.141">14807 16776 9156 0,'0'22'2113'0,"22"-22"-32"0,0 0 96 16,-22 0-753-16,22 0-655 15,-22 0 127-15,22 0 273 16,-22-22-529-16,0 0 96 0,22-1-352 15,-22 2 545-15,0-2-1 16,0 2-223-16,0-2 191 16,-22-21-608-16,22-22-160 15,-22 22-48-15,0-22-176 0,22 22 192 16,-22-1-32-16,22 23 368 15,-22 22-15-15,22-22-209 0,0 22-16 16,0 22-224-16,0 0 32 16,0 45 128-16,0-23-112 15,0 22 112-15,22 0-48 16,0-21-128-16,0-1 112 0,22 0-80 15,-22-23-16-15,1-21 16 16,21 0-496-16,-44 0-81 16,21 0 33-16,-21-21 32 15,23-2 208-15,-23 2 176 0,0-23 112 16,-23-1 64-16,23 23-48 15,0-22 416-15,-21 22 272 0,21 0 177 16,0 22-1-16,0 0-496 16,0 0-176-16,0 22 176 15,0 0 145-15,0 0-209 16,21 22-208-16,-21-22-64 15,23 1 0-15,-1-2-80 0,0 2-160 16,-22-23-561-16,22 0-175 0,-22-23-65 16,22 23-159-16,-22-21 335 15,0-24 289-15,0 23 464 16,0-22 112-16,0 22 96 15,0 0 593-15,0 0 335 16,0 22-80-16,0 0-479 0,0 0-33 16,22 0 0-16,-22 0-144 15,22 22-16-15,0 0-144 16,-22-22-128-16,22 22-16 0,0-22-48 15,0 22-432-15,1-22-176 16,-2-22-112-16,-21 22-17 16,23-22 241-16,-23 0 304 0,0 0 224 15,21-22 48-15,-21 22 144 16,0-1 672-16,-21 1 193 15,21 22 15-15,0 0-415 16,0 0-353-16,0 0-240 0,0 0 80 16,21 22 48-16,-21-22-64 15,23 23-32-15,-23-1-32 0,22 0-32 16,0-22-16-16,-22 0-48 15,22 22-144-15,-22-22 0 16,22-22 112-16,-22 22 80 16,0-22 16-16,22 0-32 0,-22-1 48 15,0 1-48-15,0 0 32 16,0 0 80-16,0 22-32 15,0 0-48-15,0 0 96 16,22 0-64-16,-22 0 48 0,22 22-128 16,-22 0 96-16,22 0-64 15,-22-22-16-15,22 23 0 0,0-1-384 16,-22-22-593-16,23 0-447 15,-2 0 239-15,-21-22 481 16,0 22 256-16,0-23 335 16,23 1 145-16,-23-22 16 15,0 22 289-15,0 0 655 0,0 0-31 16,0 22 287-16,0 0-255 0,0 0-321 15,0 0-272-15,21 0 96 16,-21 0-16-16,23 22-143 16,-23 0-209-16,22-22-48 15,0 22-16-15,-22 0-96 0,22-22-321 16,-22 0-479-16,0 0-336 15,0 0-177-15,22 0-848 16,-22-22-1537-16,0 0-1792 16</inkml:trace>
  <inkml:trace contextRef="#ctx0" brushRef="#br0" timeOffset="86267.143">11232 14568 16487 0,'0'-21'1281'0,"0"-2"-977"16,22 23-32-16,0 0 464 15,0 23 401-15,0 21-161 16,0 0-95-16,22 0-481 0,-22 22-96 15,1-22-272-15,21 22 16 0,-22-22 16 16,0 0-128-16,-22-21 96 16,22-2-48-16,-22 2-32 15,0-23 96-15,0 0-128 16,0 0-64-16,-22 0-368 0,0-23-65 15,0 2 273-15,-1-2 144 16,-21-43-224-16,0 22 240 16,22-23-64-16,-22 24 0 15,0-22 256-15,22 21-48 0,0-2 352 16,22 25 224-16,0-2 32 15,0 1-255-15,0 0-193 0,0 22-64 16,22-22 48-16,0 22-16 16,22 0 48-16,0 0-128 15,0 0 32-15,1 22-32 16,-1 0 16-16,-22 0-48 15,22 22 64-15,-22-21-32 0,0 21 96 16,-22 0-112-16,0-21-32 0,0 20-32 16,0-22 64-16,-22 24-80 15,0-23 32-15,0 0-144 16,0-22 0-16,-23 0 0 15,45 0 16-15,-21 0 0 16,21-22 112-16,0 22-16 0,0-22 128 16,21 0 128-16,2 22 176 15,21 0 112-15,-22 0 65 16,22 0 207-16,0 0-336 0,22 0-304 15,-22 22-80-15,-21-22-48 16,21 22-16-16,-22-22-80 16,0 22-240-16,0-22-1809 0,0 0-2753 15,0 0-4226-15</inkml:trace>
  <inkml:trace contextRef="#ctx0" brushRef="#br0" timeOffset="86517.143">11695 14370 18072 0,'-44'0'1921'16,"44"0"-1281"-16,0 0-544 0,0 0 112 15,0 0-336-15,22 21 704 16,0 2 241-16,0 21-321 15,0 0 16-15,1 1-512 16,-2-1-32-16,2 0 240 0,-1-21-384 16,0-2 224-16,-22 2-160 15,22-2-1265-15,-22-21-463 0,0 0-1186 16,0 0-1536-16</inkml:trace>
  <inkml:trace contextRef="#ctx0" brushRef="#br0" timeOffset="86762.143">11607 14370 18488 0,'0'-23'848'16,"0"23"-271"-16,22-21 431 16,0 21-96-16,22-23-159 15,0 23-689-15,-21 0 80 16,21 0 80-16,0 23-384 0,0-2 304 15,-22 2-96-15,0 21-96 16,0-22 288-16,1 22-320 16,-23 0 80-16,0 0 144 15,0-21-304-15,0 21 224 0,-23 0-64 16,1-21-1921-16,0-2-1200 0,0 1-2386 15</inkml:trace>
  <inkml:trace contextRef="#ctx0" brushRef="#br0" timeOffset="87027.144">11894 14149 17223 0,'0'0'1729'0,"0"22"-1505"15,22-22-144-15,0 44 1249 0,0-22-129 16,-22 23-383-16,23 20-49 16,-2-21-384-16,1 1-240 15,0-1 33-15,0 0-274 16,-22-21 162-16,23 21-33 0,-23-21-145 15,0-23-127-15,0 0-1104 16,0 21-353-16,0-21-1232 0,-23-21-3682 16</inkml:trace>
  <inkml:trace contextRef="#ctx0" brushRef="#br0" timeOffset="87307.144">11850 14171 17832 0,'-22'-22'1712'0,"22"22"-1471"15,0-22-97-15,22 22 464 16,0-22-64-16,22 0 16 0,0 22 177 16,0-22-193-16,0 22 48 15,1 0-400-15,-1 22-192 16,0 0 208-16,-22 0-208 15,-22 0 145-15,22 22 191 16,-22-22-80-16,0 22 96 0,0 0-192 16,-22 0-128-16,0 0 32 0,0-21-144 15,0 21-64-15,22-22-1217 16,-23 0-1648-16,23 0-1169 15,-21-22-4290-15</inkml:trace>
  <inkml:trace contextRef="#ctx0" brushRef="#br0" timeOffset="87702.145">12357 13884 6915 0,'0'-44'6211'0,"0"44"-3506"16,0-22-544-16,-22 22-561 0,22 0-543 15,-21 0-337-15,-2 22-207 0,23 0 127 16,-22 0-144-16,22 1-80 15,-22 21-128-15,22 0-176 16,0-23 0-16,22 2-64 16,0-1 17-16,1 0-1 15,-2 0-48-15,1-22 0 0,0 22 32 16,0-22-80-16,1 22 80 15,-23-22-16-15,0 0-64 16,21 22 144-16,-21 0 64 0,0 0 352 16,0 0-48-16,-21 0-240 15,-2 1-112-15,1 21-96 0,22-23-112 16,-22 2-432-16,0 21-2481 15,1-22-3250-15</inkml:trace>
  <inkml:trace contextRef="#ctx0" brushRef="#br0" timeOffset="88282.146">11452 15319 9540 0,'0'0'5474'16,"0"-21"-4721"-16,23 21 463 15,-23-23 33-15,22 2-161 16,22-2-671-16,0-21 239 15,0 0 144-15,22-1-176 16,1-20-159-16,21 19-97 0,-22-19-128 16,22-2 192-16,1-22-176 15,-1 25 96-15,0-3 113 16,-22 0 95-16,0 1 176 0,-22 22-95 15,-21 0 143-15,-1 21-64 16,0 2-176-16,-22-2-95 0,21 23-193 16,-21 0-192-16,0 0 16 15,0-21 0-15,0 21-128 16,0 0-48-16,0 0-96 15,0 0-433-15,-21 21-975 16,21-21-1041-16,0 23-2530 0,0-23-3345 16</inkml:trace>
  <inkml:trace contextRef="#ctx0" brushRef="#br0" timeOffset="107916.177">8672 14149 15975 0,'-44'-22'224'0,"-1"22"1137"15,45 0-897-15,-21 0-352 0,21 22-64 16,0-22-352-16,0 44 448 16,21 0-112-16,2 22-192 15,-1 22 432-15,22 23-448 16,0 22 256-16,0-2 80 15,22 25-592-15,-22-24-145 0,23 1 273 16,-1-22 208-16,0-1 320 16,0-22 48-16,1-22 609 15,0 1-81-15,-2-2-15 0,23 24 63 16,-21-23-336-16,20 0-224 15,-20 0 80-15,21-21-287 16,1 21 143-16,-2-22-112 0,-20 0-128 16,21-22 176-16,-22 22-192 15,1-22 48-15,-1 0 96 16,0 0-192-16,-22-22 128 15,0 22-32-15,0-22-112 0,-21-22-176 16,-1 22-577-16,0-22-671 16,0 0-193-16,-22-22-1089 0,0 0-3152 15</inkml:trace>
  <inkml:trace contextRef="#ctx0" brushRef="#br0" timeOffset="108366.178">8407 14171 15270 0,'-44'22'945'16,"22"0"175"-16,0 0-1024 15,0 0 545-15,22 22-385 16,0 0 32-16,0 0 96 0,0 23-288 16,0-1 32-16,22 1-48 15,0 0-384-15,0-23-624 0,0-1-369 16,0-22-384-16,0 2 417 15,1-23 303-15,-23-23 97 16,21 2-945-16,-21-22-1200 16,22-1-1729-16</inkml:trace>
  <inkml:trace contextRef="#ctx0" brushRef="#br0" timeOffset="108516.178">8473 14502 848 0,'-21'-111'2753'0,"21"67"-1392"0,-23 0 8627 15,23 44-7619-15,0 0 1 16,0-21-1746-16,0 21-80 16,23 21 481-16,-2-21 15 15,1 23-544-15,22-2-256 16,23 23-80-16,-23-21-96 0,22-1 16 15,1-22-688-15,-24 0-1281 16,24 0-1136-16,-23-22-3234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2-22T12:41:15.0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17036 15363 15238 0,'0'0'449'16,"0"23"-129"-16,0-1-192 16,0 22 144-16,0 0 352 0,22 0 49 15,-22 0-81-15,0 22-32 16,22 0-80-16,-22 1 177 0,0-1-97 15,22 22-176-15,-22-21-64 16,0-1-256-16,0 0 0 16,0 0 0-16,0-22-112 15,0 0 128-15,0 0-48 0,0 1-64 16,0-23 96-16,0 22-96 15,0-22-624-15,0 22-1009 16,22-22-1440-16,-22-22-2322 0</inkml:trace>
  <inkml:trace contextRef="#ctx0" brushRef="#br0" timeOffset="830.001">17080 15452 13926 0,'0'0'-160'15,"22"0"208"-15,-22 0 112 0,22 0-160 16,0 21-16-16,0-21 96 15,0 0-144-15,1 0 272 16,-2 0 320-16,24 0-160 0,-1 0-15 16,22 0-209-16,0-21-64 15,0 21 0-15,1 0-112 16,21-22 112-16,23 0-80 15,-23 22-16-15,22-22 64 0,0 22-96 16,1-23 96-16,-1 1-32 0,0 22 32 16,1-22 112-16,-23 22-64 15,22 0 64-15,0-21 80 16,23 21-16-16,-23-23 48 15,1 23-32-15,-1-21-48 16,23 21 1-16,-24-23-49 0,2 23 0 16,-1 0-96-16,0-22 32 15,1 22 16-15,-1-22-16 16,-21 22 16-16,21 0 16 0,1 0-48 15,-24-22 16-15,24 22-64 16,-23 0-16-16,22 0 96 16,-21-22-80-16,-1 22 112 0,1 0 64 15,0 0 16-15,-24-22 0 16,23 22 49-16,1 0-33 15,-24 0-64-15,24-23-48 16,-23 23-32-16,0 0-80 16,0 0 96-16,1 0 0 0,21 0-32 15,-22 0-16-15,0 0-32 0,1 0 16 16,-1 0-16-16,-22 0-16 15,22 0 112-15,0 0 144 16,-21 0 32-16,20-21-64 16,-20 21-48-16,21 0 33 0,-22 0 15 15,0 0 128-15,-1 0 80 16,1 0-192-16,2 0-112 15,-25 0-80-15,25 0-32 16,-2 0 32-16,-23 0-32 0,1 0 0 16,0 0 0-16,0 0-16 15,-22 0-208-15,22 0-1281 0,-22 0-1616 16,-22 0-2930-16</inkml:trace>
  <inkml:trace contextRef="#ctx0" brushRef="#br0" timeOffset="1485.002">18294 15827 12821 0,'44'-66'785'0,"-22"66"271"16,0-23-480-16,-22 1-367 15,22 0 319-15,0 22-224 0,-22-21 48 16,22 21 464-16,-22 0 385 16,0 0 128-16,0 0-1041 15,-22 0-208-15,0 21 176 16,0 1-80-16,-22 23 400 0,0-1-128 15,0-22-47-15,21 22-129 16,2 0-304-16,-2 0 32 0,23-22 0 16,0 1-128-16,23-1 176 15,-2 0-48-15,2 0 64 16,-1-22 112-16,0 22-192 15,0-22 48-15,0 22-32 16,0-22-16-16,-22 22 32 0,0 0 64 16,0 0 144-16,0-22 192 15,-22 22-64-15,-22 0 33 0,22 0-145 16,0-22-176-16,-1 0 32 15,2 0-176-15,-2 0-593 16,23 22-1440-16,0-22-1888 16,0-22-4435-16</inkml:trace>
  <inkml:trace contextRef="#ctx0" brushRef="#br0" timeOffset="2430.003">18581 15827 16791 0,'0'0'1953'0,"0"0"-2033"0,0 0 144 16,0 22 288-16,22 22-112 0,-22 0 113 15,22 0-305-15,0 23 16 16,-22-23 48-16,0 0-144 15,0-22-401-15,0 22-559 16,0-22-417-16,0-22-576 0,0 22-1920 16,0-22-2530-16</inkml:trace>
  <inkml:trace contextRef="#ctx0" brushRef="#br0" timeOffset="2690.003">18537 15827 17672 0,'-23'-22'1056'15,"46"22"-1088"-15,-2 0 64 16,2 0-48-16,21 0 0 16,-22 0 16-16,22 0 16 0,0 0-80 15,-22 0 48-15,0 22 48 0,0 0 240 16,-22 0 208-16,0 0-31 15,0 0-1-15,-22 0-16 16,0 22-128-16,0-21-144 16,0-1-128-16,-22 0 0 15,22-22-656-15,0 22-2097 0,0 0-3090 16</inkml:trace>
  <inkml:trace contextRef="#ctx0" brushRef="#br0" timeOffset="3410.004">19088 15893 13830 0,'0'-22'1793'0,"-22"22"80"16,22-22-961-16,-22 22-576 15,0 0-256-15,0 0-32 16,0 0 160-16,0 0 160 0,0 22-79 15,22-22-65-15,-22 22-160 16,22 0-32-16,0 0 0 16,0 0 32-16,0 23 48 15,22-23-32-15,0-22-48 0,0 22 112 16,0-22-80-16,0 0 0 15,0 0 48-15,0 0-32 0,-22-22 48 16,22 22-80-16,-22-22 0 16,0-1 96-16,0 1-128 15,0 0 48-15,0 22 577 16,-22-22 431-16,22 22-80 0,0 0-655 15,0 0-401-15,0 0 96 16,0 22-16-16,22-22 0 0,-22 22 0 16,22-22 0-16,0 22-48 15,-22-22 80-15,22 0-160 16,-22 0-129-16,22 0 65 15,-22 0 144-15,0-22-32 0,0 0 32 16,0 0-32-16,0 0-32 16,0 0 96-16,0 22 80 15,0-22-32-15,0 0 112 16,0 22-128-16,0-22-80 0,23 22 32 15,-23 0-32-15,21 0-80 16,2 0 208-16,-1 0 32 0,0 0 80 16,0 22 129-16,-22-22-17 15,22 22-64-15,-22 0 16 16,0-22 16-16,0 22-80 15,0 0-48-15,0-22-48 16,0 22-96-16,0-22 0 0,21 0-16 16,-21 0 0-16,23 0-640 15,-2 0-753-15,25 0-992 0,-25-22-1344 16,1 0-866-16,0 0-4000 15</inkml:trace>
  <inkml:trace contextRef="#ctx0" brushRef="#br0" timeOffset="3595.005">19596 15606 21481 0,'-22'0'3218'0,"22"0"-2434"15,0 0-928-15,0 23 464 16,0-2-32-16,22 23-144 0,-22 0-48 16,22 1-112-16,0-1 48 15,-22 0-48-15,22 0-592 0,-22 0-304 16,0-22-353-16,0 1-464 15,0-1-608-15,0-22-688 16,0 0-2594-16,22 0-4209 16</inkml:trace>
  <inkml:trace contextRef="#ctx0" brushRef="#br0" timeOffset="3820.005">19728 15761 20841 0,'0'-23'2961'0,"0"1"-1392"16,-22 22-1809-16,22 22 464 15,0-22-64-15,0 23 0 0,-22-1 176 16,22 0-496-16,-22 0 272 15,22 0-80-15,-22 0-96 16,22 0 224-16,0-22-256 16,0 22 32-16,0-22 96 15,0 0-176-15,22 0 320 0,-22 22-128 16,44-22-80-16,-22 0 144 0,1 0-240 15,20 22-816-15,-21-22-1713 16,0 22-3090-16</inkml:trace>
  <inkml:trace contextRef="#ctx0" brushRef="#br0" timeOffset="4265.005">20655 15629 14790 0,'-44'-23'1665'0,"44"23"-304"16,-22 0-1009-16,0 0-96 15,22 0-336-15,-23 0 528 0,-21 0 577 16,22 23-1-16,1-2-15 15,-23 23 31-15,21-22-432 16,1 23-224-16,22 21-400 0,0-44 32 16,22 22-32-16,1-22-112 15,-2 22-672-15,23-44-817 16,-22 22-1008-16,22-22-1425 15,1 0-4146-15</inkml:trace>
  <inkml:trace contextRef="#ctx0" brushRef="#br0" timeOffset="4545.006">20765 15694 21449 0,'-44'0'1601'16,"44"0"-1489"-16,-22 44-208 0,22-21 288 16,0 21-288-16,0 0 80 15,0 0 64-15,22-22-176 16,1 0 144-16,-23 0 16 0,21-22-64 15,2 0 208-15,-2 0-208 16,1-22-16-16,1 0 160 16,-2 0-192-16,-21 0 16 0,0-22 96 15,0 0-128-15,0 22 336 16,-21-23 384-16,21 23 305 15,-23 1-241-15,23 21-720 16,-22 0-240-16,22 0-1617 16,-21 21-2033-16,21 1-5138 0</inkml:trace>
  <inkml:trace contextRef="#ctx0" brushRef="#br0" timeOffset="5195.007">21051 15650 15415 0,'24'-21'32'0,"-24"21"-64"0,0 0 128 16,0 0-513-16,22 0 706 15,-22 0 847-15,0 0 289 16,0 0 271-16,0 0-255 0,0 0-288 15,0 0-497-15,0 0-384 16,0 0 64-16,0 0-64 16,0 0 1-16,0 0-49 15,0 0-304-15,0 0 400 0,0 21 48 16,0 2 48-16,0 20 272 0,0 2-496 15,0-1-63-15,0 22-177 16,0-44 96-16,0 22 0 16,0-22-96-16,0-22 160 15,0 0-48-15,0 0 96 16,-22 0-48-16,22 0-160 0,0-22 32 15,-24-22-96-15,24 22-48 16,0-22-209-16,0 0-479 16,0-1 192-16,24 1 400 15,-24 0 240-15,22 23 16 0,-1 21-96 16,-21-23 48-16,23 23 80 15,0 0 48-15,-2 0 96 0,0 0-144 16,2 0 128-16,-1 23 112 16,0-23-48-16,0 21 16 15,-22-21-144-15,0 23-32 16,0-2 16-16,0-21-32 15,0 22 16-15,-22 0 0 0,-22 1-64 16,21-1 16-16,2-22 0 0,0 22 32 16,-2-22-320-16,0 0-176 15,23 0 112-15,0 22 128 16,0-22 160-16,0 0 0 15,23 22 112-15,-23-22 240 0,23 22-16 16,-2 0-112-16,0-22-144 16,24 22-64-16,-23 0 64 15,0 0-704-15,0-22-1729 16,0 22-1889-16,-22-22-3202 0</inkml:trace>
  <inkml:trace contextRef="#ctx0" brushRef="#br0" timeOffset="5460.007">21516 15606 20073 0,'0'0'1200'0,"0"0"-1536"15,0 0 560-15,0 0-432 0,21 23 816 16,-21-2 737-16,0 2-273 15,0-2 113-15,0 23-673 16,0 1-80-16,0-23-271 16,23 22-129-16,-23-22 160 0,22 0-240 15,-22-22 112-15,0 22 48 16,22-22-176-16,-22 0 224 15,22 0-272-15,0-22-1089 16,-22 22-1264-16,0-44-3250 0</inkml:trace>
  <inkml:trace contextRef="#ctx0" brushRef="#br0" timeOffset="5645.007">21516 15629 19689 0,'-22'0'320'16,"44"0"-352"-16,-1 0 352 0,2 0-352 15,-23 0 224-15,22 0 448 16,0 0-32-16,-22 0-463 16,22 0-242-16,0 0-2176 15,0 0-3281-15</inkml:trace>
  <inkml:trace contextRef="#ctx0" brushRef="#br0" timeOffset="5810.008">21427 15805 17528 0,'23'0'192'16,"21"-22"-32"-16,-22 22-416 16,22 0-673-16,0 0-463 15,0-22-1714-15,-22 22-5186 16</inkml:trace>
  <inkml:trace contextRef="#ctx0" brushRef="#br0" timeOffset="6465.009">22950 15077 16535 0,'0'0'2081'15,"0"0"-1537"-15,0 0-176 16,22 0-544-16,-22 0 256 0,22 0 417 16,-22 21 479-16,0 2 737 15,0 21-417-15,0 22-319 16,0 1-241-16,0-2-480 0,-22 24-96 15,22-1-48-15,0-22-192 16,0 1 192-16,0-24-79 16,0 24-66-16,0-23 130 0,0-22-129 15,0 22 48-15,0-22-16 16,0 0-113-16,0 0-639 15,0-22-1505-15,-22 22-2353 16,0-22-4754-16</inkml:trace>
  <inkml:trace contextRef="#ctx0" brushRef="#br0" timeOffset="8030.011">17102 16599 12757 0,'0'0'1937'0,"0"0"-1441"0,0 0-367 16,0 0-162-16,0 0-47 0,0 0 273 16,0 0-370-16,0 0 546 15,22 0 463-15,-22 0-128 16,22 0 369-16,0 23-449 15,0-23-32-15,1 0-207 16,21 0-193-16,22 21 208 0,-22-21-320 16,22 0-48-16,0 0 80 15,23-21-160-15,-24 21 112 16,25 0-48-16,-25 0-80 0,23 0 160 15,1-23 80-15,-1 23 592 16,0 0-15-16,23 0-17 0,-23-22-208 16,22 22-224-16,1 0-111 15,-1-22-33-15,0 22-80 16,1-22 0-16,-1 22-16 15,0 0 0-15,1 0-64 16,-23-22 16-16,0 22-16 0,23 0 16 16,-23-22-16-16,0 22-32 15,0 0 96-15,-21 0-48 0,21-22-64 16,0 22 80-16,0-22-16 15,0 22-16-15,1 0 32 16,-1-22-64-16,0 22 48 16,23 0-32-16,-23-22 16 0,0 22 32 15,22-22-32-15,-21 22 0 16,-2-23 32-16,3 23-32 15,-2-22-32-15,0 22 80 16,-22 0-64-16,22 0 32 0,1-22-16 16,-23 22 0-16,22 0 0 15,-21 0 0-15,21-22 0 0,-22 22 32 16,22-22-32-16,-22 22 0 15,1 0 0-15,21-22 16 16,-22 22-16-16,0 0 0 16,1-22 16-16,-1 22-16 0,-22 0 16 15,22-22-16-15,-22 22 0 16,-1 0 0-16,1 0 16 0,2 0 0 15,-2-22 0-15,-21 22-16 16,21 0 16-16,-1 0 0 16,-21-22 32-16,0 22 144 15,0 0 112-15,0 0-64 0,1 0 16 16,-23-22-128-16,21 22-48 15,-21 0 17-15,0 0-65 16,0 0 144-16,0 0 80 16,0 0 80-16,23 0-64 15,-23 0-32-15,0-22-80 0,0 22-80 16,0 0-32-16,0 0 48 0,0 0-96 15,0 0 32-15,0 0 0 16,0 0-32-16,0 0 16 16,0 0 0-16,0 0 0 15,0 0-32-15,0 0 32 16,0 0-16-16,0 0-64 0,0 0-48 15,0 0-80-15,-23 0-528 16,23 0-241-16,-21 0-95 0,21 0 256 16,-23 0 47-16,23 0-175 15,-22 0-225-15,22 0-479 16,0 0 15-16,0 0 192 15,-22 0-624-15,22-22-688 0,0 22 1857 16,0-22 671-16,-22 22 273 16,22-22 417-16,0 22 1568 15,0 0 112-15,0-22-641 16,0 22-223-16,0-22-241 0,0 22 177 15,0 0 32-15,0 0-305 16,0-23-224-16,0 23-448 0,0 0-272 16,0 0-48-16,0 0 16 15,0 0-32-15,0 0-80 16,0 0-800-16,0 23-1105 15,0-23-1200-15,0 0-3539 0</inkml:trace>
  <inkml:trace contextRef="#ctx0" brushRef="#br0" timeOffset="9543.014">16926 14480 9492 0,'0'44'1104'0,"0"-21"273"16,22-2-48-16,-22 25 639 0,21-2-687 16,-21 0-369-16,23-1 385 15,-2 23-256-15,2-22-177 0,-23 0-304 16,22 23 0-16,0-23-207 15,-22 0 47-15,0 0 176 16,0 1 32-16,0-23-31 16,0 22-209-16,0 1-240 0,0-24 64 15,0 23-128-15,0-22 128 16,0 23-64-16,0-23 96 15,0-22 16-15,0 22-96 16,0 0 32-16,0-22-47 0,0 21 15 16,0-21-32-16,0 0-80 15,0 23 16-15,0-23-48 0,0 22 0 16,22-22 48-16,-22 0-96 15,0 0 64-15,0 22-64 16,0-22-224-16,0 0-449 16,0 0-639-16,0 0-1666 15,-22 0-2144-15,22 0-7972 0</inkml:trace>
  <inkml:trace contextRef="#ctx0" brushRef="#br0" timeOffset="11763.017">17300 14326 12117 0,'0'-23'2065'0,"0"2"-1121"0,0 21 305 0,0-23-225 15,0 23-431-15,0 0-113 16,0 0-688-16,0 23 272 16,-21-23 192-16,-1 21-336 15,-1 23 400-15,2-21-432 16,-2-2 240-16,1 24 304 0,0-23-560 15,22 0 256-15,0 0-192 16,0-22-64-16,22 22 176 16,0-22-576-16,22 0-304 15,1 0 191-15,-1 0 161 0,-23 0 384 16,2 0-32-16,-23 23 112 15,22-23 848-15,-22 0 705 0,-22 21 240 16,-1 2-865-16,2 0-287 16,-2-2-145-16,2 2-352 15,-1-2 32-15,-1-21-272 16,2 23-240-16,21-23-1553 0,-23 21-1185 15,23-21-1968-15,0 0-1553 16</inkml:trace>
  <inkml:trace contextRef="#ctx0" brushRef="#br0" timeOffset="12158.018">17389 14370 18376 0,'-22'0'1889'0,"22"-23"-1009"15,0 23-432-15,0 0-512 16,0 23 128-16,0-23 289 0,0 44 383 15,0-22-32-15,22 22-384 16,-22 0-272-16,22-21 64 0,-22 21-160 16,0-21 96-16,22-2 0 15,-22 2-144-15,0-23 160 16,0 21-160-16,0-21 80 15,0-21-48-15,0 21-832 16,0-23 32-16,0-21 367 0,0 0-79 16,22-1-224-16,-22-21-145 15,0 0 1009-15,22 22 449 0,-22 0 239 16,22 21 480-16,-22 1 33 15,0 22-529-15,22-22-496 16,-22 22-192-16,0 22 49 0,0 0-33 16,0 1 0-16,0 21-32 15,0 0-48-15,0-23 32 16,-22 24-144-16,22-1-673 15,-22-22-1216-15,0 23-1216 16,22-45-3490-16</inkml:trace>
  <inkml:trace contextRef="#ctx0" brushRef="#br0" timeOffset="12948.019">17676 14347 18424 0,'0'-21'560'0,"-23"21"-400"0,23 0-368 15,0-23 528-15,0 23-352 16,0 0 48-16,0 0 176 16,-21 0-384-16,-1 0 336 15,22 23-80-15,-22-23-224 0,-1 21 512 16,2 2-271-16,21 21 191 15,-23-22 96-15,23 0-432 16,23 0 240-16,-2 0-160 16,2 0-48-16,-1-22 208 15,21 0-304-15,-20 0 128 0,-2-22 32 16,2 0-176-16,0 0 176 0,-23 0-112 15,0 0 48-15,0-1 160 16,0 2-208-16,0-23 192 16,0 44 224-16,-23-23 352 15,23 23 177-15,0 0-753 0,-23 0-32 16,23 23 80-16,0-2-192 15,0 2 176-15,0-2-160 16,0 2-80-16,23-1 144 0,-23 0-304 16,23-22-160-16,-23 0-721 15,21 0-256-15,-21-22 145 16,23 0 560-16,-23-1 287 0,21 2 385 15,-21-2-16-15,22 2 337 16,-22-2 415-16,0 2 464 16,22-2-79-16,-22 23-129 15,23-22-335-15,-23 22 111 16,21 22-48-16,-21-22-63 0,23 23-241 15,-23-2-144-15,22 2-144 0,-22 21-144 16,0-23 96-16,0 2-96 16,0-1-32-16,0-22-16 15,0 0-528-15,0 22-449 16,0-22 417-16,0-22-1089 15,22 22 80-15,-22-45 993 0,22 24 480 16,-22-23 64-16,21 0-48 16,-21-1 176-16,0 1 496 15,0-22 1217-15,0 22 384 0,0 22 64 16,0 0-544-16,0 22-369 15,0 0-672-15,0 0-608 16,0 22 80-16,-21 22-32 0,21 22 16 16,0 0-64-16,0-21 0 15,21 20-32-15,2-21-224 16,-23 1-752-16,22-1-529 15,-22-22-1040-15,0 0-913 0,22-22 1 16,-22 0-2002-16</inkml:trace>
  <inkml:trace contextRef="#ctx0" brushRef="#br0" timeOffset="13228.019">18183 14237 14182 0,'0'-66'4354'16,"0"44"-1377"-16,0 22-960 0,0-22-480 16,0 22-593-16,-22 0-335 15,22 0-417-15,0 0-32 16,-22 22-32-16,22 0-128 0,-22 22 16 15,0-22 16-15,0 23-112 16,22-24 48-16,-22 2-32 16,22-2-48-16,0-21-16 0,0 23-112 15,0-23 32-15,0 0 47 16,0 0 49-16,22 0 224 15,0 0-80-15,0 0 65 16,-22 0-49-16,22 0 0 16,0 21 16-16,0-21-96 0,1 23 32 15,-2-1-64-15,-21-22-1953 0,23 22-3650 16,-23 0-6803-16</inkml:trace>
  <inkml:trace contextRef="#ctx0" brushRef="#br0" timeOffset="14683.021">17344 14922 15335 0,'-21'0'1552'15,"21"-23"-751"-15,0 23-209 16,0 0-160-16,0 0-528 16,0 0 112-16,0 23 400 15,0-2 96-15,21 2 81 0,-21 21-305 16,0 0-208-16,23-21 176 15,-23 21-352-15,0-22 128 16,0-22 80-16,22 22-256 16,-22-22 320-16,0 0-192 15,0 0 16-15,-22 0 112 0,22-22-304 16,0 0 208-16,0-1-48 0,0-21-320 15,0 0-160-15,0 21 159 16,0-21 401-16,0 23 129 16,0 21 111-16,0-23 240 15,0 23-336-15,0 0-128 16,0 0 64-16,22 0-80 0,-22 23 176 15,22-2-160-15,-22-21-80 16,22 23 96-16,-22-2-144 0,22-21 80 16,0 0-80-16,-22 0-176 15,22 0-160-15,-22 0-176 16,0-21 31-16,22 21 113 0,-22-44 128 15,0 21 304-15,0 1 48 16,0 0 384-16,0 0 753 16,0 22 127-16,0 0-271 15,0 0-929-15,0 0 464 16,0 22 385-16,0 22-369 0,23-21-224 15,-23 21-288-15,0 0-80 0,21-21 16 16,-21 21-240-16,23-23-1249 16,-23 2-2512-16,22-23-2851 15</inkml:trace>
  <inkml:trace contextRef="#ctx0" brushRef="#br0" timeOffset="15028.022">17697 14811 17512 0,'-21'-22'1968'15,"-2"22"-1135"-15,23 0-625 16,0 0-128-16,0 0-64 0,23 0 128 16,-23 22 592-16,0-22 193 15,0 22-65-15,0 0-144 16,0 0-271-16,0 0 15 15,0 22-240-15,0-21-48 0,0-2 112 16,0 2-80-16,0 0-96 16,0-2-64-16,21 2-64 0,-21-23 80 15,0 21-144-15,0-21 96 16,23 0 32-16,-23 0-80 15,23 0 96-15,-2-21-112 16,2-2 32-16,-2 23-16 0,1-21-160 16,0 21-48-16,-22-23-80 15,23 23-64-15,-23 0-449 16,0 0-1568-16,0-23-1953 0,0 23-6130 15</inkml:trace>
  <inkml:trace contextRef="#ctx0" brushRef="#br0" timeOffset="15633.023">17985 14723 17111 0,'0'0'1489'0,"-22"0"-833"16,22 0 49-16,0 0-689 0,0 0-16 16,0 0 496-16,0 0 272 15,0 22 337-15,22-1-385 0,-22 2-80 16,0 21-47-16,21-22-417 15,-21 22 48-15,0-21-144 16,23-2-112-16,-23 2 192 16,0-2-240-16,0-21 112 15,0 23 0-15,22-23-144 0,-22 0 160 16,22 0-112-16,-22 0-96 0,22 0-256 15,0-23-417-15,-22 23-111 16,22-21-257-16,0-2-159 16,-22 23-97-16,22-21-224 15,-22-2 144-15,0 23 241 16,0-22-161-16,0 22 769 0,0-22 608 15,0 22 256-15,-22-22 1441 16,22 22 448-16,0 0-177 16,0-22-15-16,0 22-336 15,0 0-897-15,0 0-512 0,0 22 737 16,0 0 207-16,0 0-560 15,0 0-367-15,0 1-129 0,22-2-16 16,-22 2-80-16,23-2-1105 16,-23-21-1904-16,0 23-1970 15,21-23-7747-15</inkml:trace>
  <inkml:trace contextRef="#ctx0" brushRef="#br0" timeOffset="15783.023">18206 14658 19512 0,'-23'0'1441'15,"23"0"-993"-15,0 0-592 0,0 0 48 16,23 0-336-16,-23 0-897 16,21 0-880-16,-21 21-2145 15,23-21-5938-15</inkml:trace>
  <inkml:trace contextRef="#ctx0" brushRef="#br0" timeOffset="16148.023">18316 14591 18184 0,'-22'0'1905'0,"22"0"-1841"15,0 0 672-15,0 23 225 16,0-2-49-16,0 23 16 0,22-21-527 16,-22 20 31-16,0-22-352 15,22 24-32-15,0-23 80 0,-22 22-192 16,22-22 112-16,-22 1-16 15,22-23-144-15,-22 0 208 16,0 21-192-16,22-21 96 16,-22 0 96-16,0 0-112 0,0-21 144 15,22 21-80-15,-22-23 16 16,0 23 240-16,0-22-208 15,0 22 112-15,0-22-64 16,-22 0-64-16,22 22 128 0,0-22-208 16,-22 22 32-16,22 0 32 15,0 0-176-15,-22 0 160 0,22 0-208 16,-22 22-192-16,22-22-768 15,0 22-1522-15,0-22-1135 16,0 22-3651-16</inkml:trace>
  <inkml:trace contextRef="#ctx0" brushRef="#br0" timeOffset="17448.025">16948 14326 10468 0,'-22'0'64'0,"22"0"16"15,-23 0-16-15,23 0 96 16,0 0 481-16,0 0 143 15,-21 0 673-15,21 0-49 0,0-23-239 16,0 23-385-16,0 0-335 16,0 0-129-16,0-21 80 15,0 21-192-15,0 0-32 0,21-23-16 16,-21 23-128-16,0 0 96 15,0-22-80-15,23 22-32 16,-23 0 32-16,22-22-64 0,-1 22 32 16,23 0 48-16,1-22-64 15,-1 0 96-15,22 0 96 16,23 0 113-16,-2 0 63 15,2 0-48-15,-1 0 16 16,23-23-32-16,0 24-80 0,-24-2-96 16,2 2-64-16,21 21-48 0,-44-23 16 15,22 2-48-15,-21 21 0 16,-1-23 80-16,0 23-48 15,0 0 0-15,-22 0 32 16,1-22-32-16,-1 22 16 0,0 0-48 16,-22 0 16-16,0 0 48 15,-22 0-64-15,22 0 193 16,-22 0 527-16,0 0 144 0,0 0 65 15,0 0-449-15,0 0-272 16,0-22-128-16,0 22-80 16,0 0 64-16,0 0-64 0,0 0 64 15,0 0-16-15,0 0-16 16,0 0 0-16,0 0 16 15,0 0-48-15,0 0-16 16,0 0 32-16,0 0 0 16,0 22 16-16,0-22-48 0,0 22 64 15,0 22 64-15,22-21-16 0,-22 21 160 16,0 22 48-16,0 0-64 15,0 22 97-15,0-21-113 16,22-2-144-16,-22 2 48 16,22-1 48-16,-22 1 64 15,22 0 96-15,-22-23 48 0,0 0 0 16,0-1-63-16,22 1-33 15,-22 0 0-15,0 0-48 16,0-22-80-16,0 22-32 0,0 0-16 16,0 2-32-16,0-2 16 15,0-23 0-15,0 24 0 16,0-23-32-16,0 22 32 0,0-22 32 15,0 1 48-15,0-23 49 16,0 21-33-16,0-21-32 16,0 23-80-16,0-23 32 15,0 0-32-15,0 21-16 0,-22-21-16 16,22 0 32-16,0 0-80 15,0 0 32-15,0 0-16 0,0 0 16 16,0 0-32-16,0 0 0 16,0 0-48-16,0 0-48 15,0 0-384-15,0 0-705 16,0-21-1376-16,0 21-3938 0,-22-23-11638 15</inkml:trace>
  <inkml:trace contextRef="#ctx0" brushRef="#br0" timeOffset="17908.026">16926 14303 10180 0,'-23'-44'1297'0,"23"44"239"15,0 0-527-15,0-22-289 16,0 22-288-16,0 0 401 15,0 0-161-15,0 0-480 16,0 0 112-16,0 22 33 0,23-22 303 16,-23 44-352-16,0-21-352 15,22 21 192-15,-22 0-368 0,21 0-1889 16,2 0-5459-16</inkml:trace>
  <inkml:trace contextRef="#ctx0" brushRef="#br0" timeOffset="20135.03">19132 13862 10884 0,'0'-22'2434'16,"0"0"-1122"-16,-22 22-1152 15,22 0-16-15,0 0-224 16,-22 0 96-16,0 0 144 15,0 22-160-15,0-22 593 0,0 22-1 16,0 0 64-16,0-22-192 16,0 23-432-16,22-2 97 15,0 2-97-15,0-2-145 16,0 2 194-16,22-2-146 0,22 2 49 15,-22-23 129-15,0 22-194 16,0 0 146-16,0 0-17 0,0 0-64 16,0 0 224-16,-22 0-160 15,0-22 592-15,0 22 560 16,0-22-351-16,-22 0-385 15,0 22-400-15,22-22-80 16,-22 0 0-16,22 0-816 0,0 0-2066 16,0-22-4433-16</inkml:trace>
  <inkml:trace contextRef="#ctx0" brushRef="#br0" timeOffset="20537.031">19243 13884 18744 0,'-23'-22'1281'0,"23"22"-1233"15,0 0 96-15,0 22-16 16,23 1-176-16,-23 21 272 0,22-23-112 16,-22 23-48-16,0 1 144 0,22-23-288 15,-22 22 96-15,0-22 96 16,0 0-240-16,22-22 176 15,-22 22-64-15,0-22-48 16,0 0 144-16,-22 0-96 16,22-22-192-16,0 0 48 0,0 0-32 15,-22-22-16-15,22 0-208 16,0 0-1-16,0 0 497 0,0 0 96 15,22-1 161-15,-22 23 111 16,22 0-96-16,0 22-144 16,-1 0-16-16,2 0-144 15,-2 0 16-15,-21 22 32 0,23 0-96 16,0 0 96-16,-23 22-48 15,0-21-64-15,0 21 64 16,0-23-112-16,-23 2 32 0,0-1-192 16,23 0-2113-16,-21 0-3073 15</inkml:trace>
  <inkml:trace contextRef="#ctx0" brushRef="#br0" timeOffset="21382.033">19640 13884 16423 0,'0'-22'512'0,"0"22"-832"16,0-22 416-16,22 22-32 0,-22 0-64 15,0 0 112-15,-22-22-160 16,22 22 16-16,-22 0 112 0,0 22-80 15,0-22 112-15,-1 22 160 16,2 0-96-16,-2 1 97 16,23-2-161-16,0 2 0 15,0-2 0-15,0 2-96 0,23-2 64 16,21 2-16-16,-22-23-96 15,0 0 64-15,22 0-48 16,-22-23 0-16,-22 2 96 16,22 21-80-16,-22-23 32 0,0-21 96 15,0 23 0-15,0-2 864 16,0 23 257-16,0-22-32 0,0 22-481 15,-22 0-656-15,22 22 16 16,0 1 48-16,0 21-48 16,0-23 64-16,22 2-80 15,0-2-80-15,-22-21 64 0,23 23-176 16,-23-23-64-16,21 0-96 15,-21 0-48-15,0-23-192 16,0 23 31-16,0-44 193 0,0 23 208 16,0-2 16-16,0-21 96 15,0 22 32-15,0 0 112 16,0 0 192-16,0 0 17 0,0 22-113 15,22 0-112-15,-22 0-80 16,22 0 64-16,0 0 64 16,-22 0-80-16,23 22 0 15,-2-22-64-15,2 22 112 16,-1-22-32-16,-22 22-96 0,22 0 32 15,-22-22 48-15,0 23 97 0,0-2-1 16,0-21-48-16,-22 23-112 16,22-23-64-16,0 21 32 15,0-21-48-15,22 0 0 16,0 0-48-16,-22 0-16 15,22 0-96-15,0-21-161 0,0-2-79 16,0 2 48-16,-22-24 32 16,0 1 48-16,23 0 64 15,-23 0 128-15,0 0 224 0,0 22 800 16,0-23 241-16,-23 45-129 15,23-22-335-15,0 22-561 0,0 22-128 16,23-22 16-16,-23 45 16 16,0-1 0-16,0 0 16 15,21 22-80-15,-21-22-16 16,0 1-32-16,22-1-497 15,-22-23-863-15,0 2-1218 0,0-2-895 16,0-21-1810-16,22 0-2336 0</inkml:trace>
  <inkml:trace contextRef="#ctx0" brushRef="#br0" timeOffset="21617.033">20258 13730 19400 0,'0'-22'2706'0,"0"22"-946"16,0 0-1103-16,-22 0-561 15,22 22-32-15,-23 0 144 16,2 0-176-16,-2 22 16 0,1-22-16 15,0 0-112-15,22 23 112 16,0-45-112-16,0 21-128 16,0 2-96-16,0-23 16 0,22 0 336 15,0 0-16-15,22 0 80 16,-21 0 80-16,21 0-128 15,-22 0 16-15,0 21-48 16,22-21-96-16,-22 23-464 0,-22-23-3442 16,23 21-6691-16</inkml:trace>
  <inkml:trace contextRef="#ctx0" brushRef="#br0" timeOffset="22312.034">19110 14524 11845 0,'0'-44'1232'16,"0"44"785"-16,0-22-624 15,0 22-593-15,0 0-143 16,0 0-577-16,-22 0 336 0,0 22 432 16,0 0-239-16,0 23 159 15,0-24-544-15,22 25-160 0,-22-2 224 16,22-23-480-16,22 2 368 15,0-2-144-15,0 1-176 16,22-22 304-16,-22 21-176 16,22-21 80-16,-22 0 16 0,1 23-176 15,-2-23 288-15,-21 22-32 16,0 0 897-16,0 0 239 15,-44 0-783-15,22-22-17 16,0 22-320-16,-22 1-112 0,22-23-16 16,0 21-304-16,0-21-1169 15,22 0-2737-15,-22 0-5474 0</inkml:trace>
  <inkml:trace contextRef="#ctx0" brushRef="#br0" timeOffset="22532.034">19265 14480 17976 0,'-22'-22'1104'16,"22"22"-1072"-16,22 0 320 15,-22 22-192-15,22 0 481 0,0 0-97 16,0 1-96-16,-22 21-176 15,21 23-304-15,-21-23-32 16,23-1 48-16,-23-22-1424 16,0 24-1554-16,0-23-2400 15,0 0-6194-15</inkml:trace>
  <inkml:trace contextRef="#ctx0" brushRef="#br0" timeOffset="22817.035">19352 14614 15431 0,'44'-23'2305'0,"-21"23"-160"0,21 0-497 16,-22 23-495-16,23-23-465 0,-45 21-80 16,21 2-383-16,-21-2-49 15,23 2-48-15,-23-23-128 16,0 21 64-16,0 1-48 15,-23-22-96-15,23 0 144 0,-21 0-144 16,-2 0 0-16,23-22-96 16,-22 1-129-16,22-2-319 15,0-21-688-15,22 0 479 16,1 21 369-16,-2-21-240 0,24 44 143 15,-23-22-543-15,22 22-1521 16,-22 0-3330-16</inkml:trace>
  <inkml:trace contextRef="#ctx0" brushRef="#br0" timeOffset="23417.035">19706 14658 19737 0,'-22'0'2481'0,"22"0"-1617"16,22 0-576-16,-22 0 641 15,22 0-913-15,1 0 96 16,-2 0 128-16,1 0-464 0,0 0 304 16,0 0-16-16,22-23-416 15,-21 23 208-15,-1-21-1 16,-22-2-15-16,22 0 240 15,-22 2-272-15,0-2 208 16,0 1 272-16,0 0 81 0,0 0 383 16,-22 22-352-16,0 0-416 0,22 22 208 15,-23 0-224-15,2 0 32 16,-2 22 112-16,1-21-256 15,22 21 128-15,0 0-144 16,22-21-608-16,1-23-273 16,-2 21-639-16,24-21 15 0,-23 0 816 15,22-21 257-15,-22-2 464 16,0 2 272-16,0-23-128 15,-22 21 688-15,23 0 1265 0,-23 2 192 16,0-2-288-16,-23 23-672 16,23-22-417-16,0 22-480 15,-22 22-288-15,22-22 32 0,-22 23-32 16,22 21-96-16,-22-21 112 15,22-2-144-15,22 2-176 16,-22-2-464-16,22-21-337 16,0 0-255-16,1 0-561 0,-2 0-32 15,1-21 1024-15,0-2 817 0,0 2 192 16,1-2 945-16,-23 0 1120 15,0 2 160-15,0 21-672 16,0-23-769-16,0 23-656 16,0 0-224-16,0 23-80 15,0-2 48-15,21 2-160 0,-21 0-1857 16,0 21-2497-16,-21-23-4946 15</inkml:trace>
  <inkml:trace contextRef="#ctx0" brushRef="#br0" timeOffset="24057.036">20236 14524 20345 0,'0'-22'1392'0,"0"22"-719"15,0 0-145-15,22 0-352 16,-22 22 80-16,0-22-48 0,0 23-48 15,22 21-80-15,-22-21-96 0,0-2 64 16,0-21-64-16,0 23-16 16,0-23 96-16,22 0-64 15,-22 0 112-15,0 0-15 16,0-23-113-16,0 2 96 0,0-2-16 15,0 0-48-15,22 2 64 16,0-2-16-16,-22 23 256 16,22-22 64-16,-22 22 16 15,0 0 64-15,22 0-127 0,-22 22-257 16,0-22 16-16,23 23-64 15,-23-2-16-15,0 2-48 0,0-23-128 16,0 23-625-16,21-23 161 16,-21 0 416-16,0 0 192 15,23-23-224-15,-23 0 176 16,21 2 80-16,-21-2 0 15,22 1 32-15,1 0 304 0,-23 22 272 16,21 0-48-16,-21 0-351 0,23 0-17 16,-23 0-16-16,22 22-112 15,-22 0-48-15,0 1-32 16,0-23-48-16,22 21 32 15,-22 2-192-15,0-23-577 16,0 0 321-16,0 0 400 0,0-23-464 16,22 2 272-16,-22-2 208 15,22 1 112-15,-22-22 96 16,22 22 816-16,-22 22 177 15,0-22-321-15,0 22-640 0,0 22-80 16,22 0 208-16,-22 0 241 16,22 22-113-16,-22 23-224 0,0 0-160 15,0-23-64-15,0 20-32 16,-22 3-608-16,22-45-1281 15,-22 0-1905-15,0 0-4418 16</inkml:trace>
  <inkml:trace contextRef="#ctx0" brushRef="#br0" timeOffset="24217.037">20567 14391 22618 0,'-23'-44'2001'0,"23"44"-1137"0,0-21-960 16,23 21 272-16,-23 0-272 15,22 0-992-15,-22 0-1970 16,0 21-2944-16</inkml:trace>
  <inkml:trace contextRef="#ctx0" brushRef="#br0" timeOffset="25417.038">18735 13884 12133 0,'-22'-44'960'16,"22"44"-543"-16,0-22 207 15,0 0 480-15,0 22-319 0,0 0 319 16,0-22-335-16,0 22-609 16,0 0 128-16,22 0-192 15,-22-22 48-15,22 22 320 16,0 0-256-16,22-22 112 15,1 22-15-15,21-22-209 0,0 0 160 16,22 0-112-16,23-1-96 0,-1-21 128 16,23 0-208-16,-1 22 32 15,0-22 112-15,0 22-176 16,-21-22 224-16,22 21 528 15,-23 2-47-15,0-23-193 0,-22 21-64 16,0 23-128-16,-22-21-16 16,1-2-128-16,-23 23 32 15,-22 0 32-15,22 0-128 0,-44 0 0 16,23 0-16-16,-23 0-96 15,0 0 96-15,0 0-80 16,0 0 32-16,0 0 96 0,0 0-80 16,-23 23 48-16,23-23-15 15,0 21-66-15,0 2 98 16,23-2-49-16,-23 2-32 15,21 21 80-15,-21 0-80 16,0 0 48-16,23 22 0 0,-23 0-32 16,0 1 80-16,0 21 32 0,0 0 0 15,21-21 64-15,-21 21 80 16,0-22 112-16,0 0 128 15,22 0-79-15,-22 0-1 16,0-22-16-16,23 23-160 16,-23-23 0-16,0 22-64 0,21-22 32 15,-21 23 48-15,0 0-128 16,0-3-16-16,0-19-15 15,0 21-33-15,0-21 48 0,0-1 0 16,0 0 112-16,23 0 48 16,-23-21-96-16,0-2 64 15,0 2-32-15,22-1-64 0,-22 0-80 16,0-22 16-16,22 22-16 15,-22 0-64-15,0-22 64 16,0 22-64-16,0-22 32 16,0 0-32-16,0 23 16 0,0-23 0 15,0 0 0-15,0 21-16 16,0-21-32-16,0 0 80 0,0 0-32 15,0 0-16-15,0 0 48 16,0 0 0-16,0 0 0 16,0 0 193-16,0 0 15 15,0 0-128-15,0 0-96 0,0 0 32 16,0 0-64-16,0 0 32 15,0-21-48-15,0 21-16 16,0 0-112-16,0 0-320 0,0 0-1185 16,0 21-2673-16,-22-21-5923 15</inkml:trace>
  <inkml:trace contextRef="#ctx0" brushRef="#br0" timeOffset="29414.046">21164 13575 12885 0,'0'-22'1665'0,"0"0"-704"16,0 22-81-16,0-22 96 15,0 22-319-15,0 0-257 16,-23 0-416-16,23 22 64 0,-23 0 192 16,-20 0-96-16,19 0 256 15,3 0-32-15,21 0-223 0,-22 23 15 16,22-23-208-16,22 0 96 15,-1 0 64-15,3 0-160 16,-2 0 144-16,-1 22-64 16,2-22-64-16,0 0 176 0,-23 1-112 15,0-2 368-15,0 2 817 16,-23-23-273-16,0 21-208 15,2 2-320-15,-25-2-159 0,25-21-49 16,-1 0-224-16,22 0 0 16,-22 0-160-16,22 0-2033 15,0 0-2882-15,22 0-3633 0</inkml:trace>
  <inkml:trace contextRef="#ctx0" brushRef="#br0" timeOffset="29824.047">21361 13641 17383 0,'-22'0'1201'0,"22"-22"-1329"16,0 44 64-16,0-22 448 15,0 23-464-15,22-1 1008 16,-22 22 305-16,22 0-705 0,-22 0 289 15,23 0-673-15,-23 1-208 16,0-1 368-16,21-23-528 0,-21 2 224 16,0-2 64-16,0-21-352 15,-21 0 160-15,21 0-353 16,-23 0-511-16,23-21 160 15,-22-2-209-15,22-21 241 0,0 0 271 16,0-22-719-16,0 0-545 16,0 22 1489-16,0-23 864 15,22 23 1153-15,-22 22-416 16,23 0-433-16,-2 0 32 0,2 22-287 15,21 0-129-15,-22 0-80 16,-1 44-272-16,-21-22 48 0,0 22 32 16,0 1-192-16,0-1 128 15,0 0-176-15,0-22-80 16,-21 22 112-16,-1-22-1328 15,22 0-1938-15,-23-22-5170 0</inkml:trace>
  <inkml:trace contextRef="#ctx0" brushRef="#br0" timeOffset="30629.048">21781 13641 18168 0,'0'0'1248'0,"0"-22"-815"16,0 22-577-16,0-22 288 15,0 22-48-15,0 0 48 16,0 0 176-16,0 0-400 0,-23 0 48 16,2 0 128-16,-2 0-208 0,1 22 240 15,0 0-96-15,0 1-112 16,0-1 208-16,22 22-144 15,0-22 0-15,22 0 128 16,0-22-128-16,22 22 48 16,0-22 32-16,-21 0-144 0,21-22 144 15,-22 22-64-15,0-22-80 16,0 0 192-16,-22 0-48 15,0 0 416-15,0 22 1345 0,0-22-528 16,0 22-369-16,-22 0-592 16,22 0-288-16,-22 22 32 0,22 0-64 15,0 0-32-15,0 0 80 16,22 0-176-16,0 0 16 15,-22-22-464-15,22 22-641 16,0-22-511-16,-22-22 159 16,22 22 416-16,-22-44 113 0,0 22 368 15,0 0 223-15,22-22 545 0,-22 21 593 16,0-21 799-16,0 22 257 15,0 0-32-15,0 22-913 16,0-22-543-16,22 22-209 16,-22 0 80-16,22 22-16 15,-22-22 0-15,22 22-32 0,1 0-80 16,-2 0 16-16,-21 0 0 15,23 1-80-15,-23-1 80 16,0-22 32-16,0 22-32 0,0-22 48 16,0 22-64-16,0-22 16 15,0 0-48-15,21 0 0 16,-21 0 112-16,45 0-96 0,-23-22-16 15,0 0 0-15,22 22-16 16,-22-45-48-16,0 23 32 16,-22-22-32-16,22 0 16 15,-22 0 80-15,0 0 64 0,0-1 400 16,0 24 609-16,-22-2-17 15,22 2-224-15,0 21-527 0,0 0-369 16,0 21 48-16,0 23 16 16,0 1 16-16,0 21 0 15,0-22-80-15,0 22 48 16,22-21-48-16,-22-1-160 0,22-22-1009 15,-22 0-928-15,0 0-1409 16,22-22-111-16,-22 0-145 16,0 0-2929-16</inkml:trace>
  <inkml:trace contextRef="#ctx0" brushRef="#br0" timeOffset="30904.048">22443 13531 13206 0,'21'-66'4081'0,"-21"44"-1087"16,0 0-529-16,0 22-1120 16,0 0-849-16,0 0-336 15,0 0 112-15,0 22 416 16,0 0-159-16,0 22-289 15,-21-22-128-15,-2 22-64 0,2 0-48 16,-2 1-48-16,1-23 0 0,0 0-289 16,22-22-175-16,0 0 192 15,0 0-288-15,0 0-769 16,22-22 1345-16,0 22 192 15,1-22 240-15,-2 22 385 16,23 0-1-16,-21 0-304 0,21 0-127 16,-22 22-161-16,22 0-208 15,-22 22-48-15,0-22-449 16,0 22-1904-16,-22 0-4018 15</inkml:trace>
  <inkml:trace contextRef="#ctx0" brushRef="#br0" timeOffset="31769.05">21406 14193 12901 0,'0'-22'1409'0,"0"22"64"0,0 0-417 15,0 0 385-15,0 0-945 16,0 0-432-16,-23 0 176 16,1 22-256-16,0 0 288 15,0 22 353-15,-22-21-113 0,22 21 176 16,0 21-256-16,-1-20-272 0,23-1 145 15,0 0-289-15,0 0 96 16,23-21 48-16,-1 21-192 16,0-44 224-16,22 23-80 15,-22-23-48-15,0-23 96 16,23 23-208-16,-24-21 16 0,-21-2 96 15,23-21-224-15,-23 21 16 16,0-21-128-16,-23 22-96 0,23-22 400 16,-21 21-32-16,-2 23 64 15,1-21 160-15,0 21-208 16,0 0 16-16,22 21 0 15,-22 2-128-15,22-1 96 0,0 0-64 16,22 0-48-16,0 0 96 16,0-22-112-16,0 22 47 15,22-22 113-15,-21 0-64 16,-2 0 113-16,2 0 47 0,-23 23-64 15,22-23 304-15,-22 0 352 16,0 21 48-16,0 2-287 0,0 0-305 16,0-2-144-16,0-21 0 15,0 23-128-15,0-23-208 16,0 21-1905-16,0-21-1681 15,0 0-4034-15</inkml:trace>
  <inkml:trace contextRef="#ctx0" brushRef="#br0" timeOffset="32064.05">21582 14414 21209 0,'0'0'592'0,"0"22"-303"0,22 0 335 15,-22 0-80-15,22 0-176 16,0 0 49-16,0 1-81 15,-22-2-272-15,0-21 16 16,22 23 0-16,-22 0-160 0,0-23 128 16,0 0-80-16,0 0-32 0,0 0-144 15,-22 0-385-15,22-23-15 16,-22 0 64-16,22 2-209 15,0-24-495-15,22 23-81 16,0-22 385-16,0 22 784 16,1-1 32-16,-2 23-977 0,23 0-624 15,1 0-944-15,-23 0-2337 16</inkml:trace>
  <inkml:trace contextRef="#ctx0" brushRef="#br0" timeOffset="32764.051">21935 14436 15030 0,'-22'-22'3826'0,"0"-1"-1873"0,22 23-32 16,-22 0-721-16,22-21-623 15,0 21-1-15,-22 0-368 16,22 0-208-16,-22 21 112 16,22 2-160-16,0-1 48 0,0 22 16 15,0-22-144-15,0 0 96 0,22 1-112 16,0-23-192-16,0 21 80 15,0-21-16-15,0-21 224 16,0 21 128-16,0-23-112 16,-22-21 144-16,0 22-32 15,0 0 192-15,0 0 560 0,0-1-15 16,0 23 63-16,0 0-256 15,0 0-560-15,-22 0-96 16,22 0 0-16,0 23 48 0,0-1 0 16,0 0-80-16,22 0-16 15,0 0-320-15,-22 0-929 16,22-22 33-16,0 0-737 0,1-22-128 15,-2 0 1088-15,2 0 401 16,-2 0 416-16,-21-23 320 16,0 24 976-16,0-2 1762 15,0 23-353-15,0-21-1089 16,0 21-1039-16,0 21-273 0,0-21 288 15,0 44 352-15,0 1-176 0,0-1-143 16,0 0-241-16,0 23-96 16,0 0-32-16,0-23-48 15,0-1-32-15,0-22-385 16,0 2-399-16,0-23 464 0,0 0-641 15,0-23-287-15,0-20-209 16,0 22 112-16,0-46 129 16,0 23 415-16,0-23 1041 15,23 23 865-15,-1 0-225 0,-22-1 241 16,22 24-177-16,22 21-240 15,-22-23-111-15,-22 23-33 0,22 0-176 16,0 0-64-16,-22 23-80 16,0-23-32-16,0 21 48 15,0 24-32-15,0-23-64 16,0 22 0-16,0-22-48 15,-22 1 0-15,0-2 0 0,0-21 1 16,0 23-66-16,0-23-95 0,0 0-1280 16,0 0-1217-16,22-23-2050 15,0 2-12675-15</inkml:trace>
  <inkml:trace contextRef="#ctx0" brushRef="#br0" timeOffset="33239.052">22332 14414 17399 0,'-22'22'1153'0,"22"-22"-1265"16,0 0 224-16,22 0 496 16,-22 0-256-16,22 0 353 0,0 0 15 15,-22-22-768-15,23 22 240 16,-2-23-176-16,2 23-192 15,-2-21 256-15,2-23-240 16,-23 21 48-16,22-21 80 0,-22 0-528 16,0 0 336-16,22 0 320 15,-22 22 240-15,0 0 768 0,-22 0 145 16,22 22-1265-16,0 22 224 15,-22 0-128-15,-1 44 320 16,2-22 192-16,21 23-447 16,-23-2 47-16,23-21-112 0,0 23-144 15,0-45 176-15,0 22-160 16,23-44 16-16,-23 23-64 15,0-23-129-15,0 0 225 16,0-23-464-16,0 1 288 0,21 0 256 16,-21-22-64-16,23 22 80 15,-23-1 673-15,0 2 335 0,22 21 1 16,-22 0-673-16,0 0-176 15,0 0 128-15,22 21-48 16,0 2-192-16,-22-1-32 16,0 22-80-16,22-22-32 15,-22 0-16-15,0 1-960 0,0-23-1665 16,0 21-3970-16</inkml:trace>
  <inkml:trace contextRef="#ctx0" brushRef="#br0" timeOffset="33650.055">22706 14303 18824 0,'-21'-21'2497'15,"21"21"-1712"-15,0 0-497 0,21 21 464 16,-21 2 289-16,24-2-113 0,-24 2 0 15,20 21-447-15,-20-22-241 16,23 22-32-16,-23-22-240 16,23 0 48-16,-23 1 16 15,21-2-256-15,-21-21-1025 16,0 0-1184-16,0 0-1137 0,0 0-4689 15</inkml:trace>
  <inkml:trace contextRef="#ctx0" brushRef="#br0" timeOffset="33815.055">22840 14303 22202 0,'-23'0'2561'0,"2"0"-2113"16,21 23 112-16,0-2 33 16,0 23-401-16,0-21-64 15,0 21-96-15,0 0-64 16,-23 1 32-16,23-24-192 0,-23 2-1809 15,3 0-2449-15,-4-2-4530 16</inkml:trace>
  <inkml:trace contextRef="#ctx0" brushRef="#br0" timeOffset="35265.057">20611 13244 15431 0,'0'-22'1072'0,"0"22"-448"15,0-22-239-15,0 22-257 0,22 0 400 16,-22-22-352-16,22 22-208 15,-22 0 368-15,22 0-224 16,22 0 96-16,-21 0 64 16,42-22-272-16,1 22 208 15,23 0-32-15,-2-22-208 0,47 22 241 16,-2-22-209-16,22 0-32 15,1 0 160-15,0 22-208 16,-1-22 128-16,-21-1 32 0,-1 23-128 16,-22-21 176-16,0 21-16 15,-43-23-96-15,-1 23 448 16,0-21-128-16,-22 21-128 0,-1-23 96 15,-19 23-144-15,-4 0 401 16,-20 0-305-16,0 0-272 16,23 0 112-16,-23 0-112 15,0 0 0-15,0 0 80 16,0 0-96-16,23 0 32 0,-23 0 32 15,21 0-80-15,-21 0 96 0,23 0-16 16,0 23-80-16,-2-23 96 16,2 0-96-16,-2 21 16 15,-21-21 64-15,0 0-32 16,0 23 64-16,22-23 64 0,-22 21-80 15,0 2 80-15,0 21-64 16,0 0-16-16,0 0 48 16,0 22-80-16,0 0 32 15,22 1 16-15,-22-1-64 0,22 22 80 16,-22-22-16-16,22-22 160 15,0 23 241-15,1-23 79 0,-23 0-64 16,21 0-96-16,-21 0-112 16,23-21 64-16,-23 21-79 15,21 0 47-15,-21 0-96 16,0 0-96-16,0 0-80 15,0 0 16-15,0 22-48 0,0-21 80 16,0-24-80-16,0 23 32 0,0-21 80 16,0-2 64-16,0 2-16 15,0-1 48-15,0 0 0 16,0 0 0-16,0 0 49 15,-21 0-49-15,21 1-112 16,0 21-80-16,-23-21 32 0,23 21-16 16,-21 0 0-16,21-23 0 15,0 1 0-15,0-1-16 16,0 2 16-16,0-1 0 0,0 0 0 15,0 0 64-15,0 0-32 16,0 0-32-16,0 1 0 16,0-23-16-16,0 21 0 0,0 2 16 15,0-23-32-15,0 21-16 16,0 2 16-16,0-23 32 15,0 0-32-15,0 23 0 16,0-23 16-16,0 0 0 0,0 0-16 16,0 21 16-16,0-21-16 15,0 0 16-15,0 0 0 0,0 0-16 16,0 0 16-16,0 0-16 15,0 0 16-15,0 23-16 16,0-23 16-16,0 0 0 16,0 0-16-16,0 0 32 0,0 0-16 15,0 0 16-15,0 21 96 16,0-21-16-16,0 0-64 15,0 0-32-15,0 0 0 16,0 0 0-16,0 0-16 0,0 0-32 16,0 0 16-16,0 23-80 15,-23-23-800-15,1 0-3346 0,0 0-15735 16</inkml:trace>
  <inkml:trace contextRef="#ctx0" brushRef="#br0" timeOffset="41549.067">15314 16952 11381 0,'0'0'1969'0,"0"0"-1393"16,0 0-272-16,0 0-64 0,0 0-32 16,0 0 368-16,0 0 321 15,0 0 15-15,0 0-159 16,0 0-657-16,0 0-64 0,0 0 16 15,23 0 96-15,-2 0 0 16,2-22-32-16,43 0 48 16,0 1-80-16,0-23-48 0,23-1 32 15,-1 23-16-15,22-23-64 16,-45 24 80-16,25-23 48 15,-46 21 32-15,22 2 272 16,-44-2-15-16,22 23 95 16,-21-22-64-16,-2 0 112 0,1 0 1 15,1 22-193-15,-2-22-112 0,2 0-64 16,-2 22-128-16,2-22 16 15,-1 0-32-15,0 0 0 16,-22 22 16-16,22-22-48 16,-22 22 16-16,22 0 0 15,-22-22-16-15,0 22 32 0,0 0 48 16,0 0 32-16,0 0-80 15,0 0-64-15,0 0-16 16,-22 0-32-16,22 0-64 0,0 0-320 16,-22 22-129-16,22-22 1 15,-22 0 32-15,22 0 224 16,0 0 144-16,0 0 80 0,0 0 48 15,0 0 64-15,0 0 32 16,0 0-16-16,0 0 32 16,0 0 80-16,0 0 160 15,0 0 64-15,0 0-128 0,0 0-64 16,0 0 0-16,0 0-32 0,0 0-96 15,0 22 48-15,0-22-48 16,0 0 96-16,22 0 33 16,-22 0-97-16,22 0-48 15,-22 0 0-15,0 0 0 16,0 0-16-16,0 22 0 0,0-22-48 15,0 0-48-15,0 0-33 16,0 22-495-16,-22 0-1697 16,0 0-2193-16</inkml:trace>
  <inkml:trace contextRef="#ctx0" brushRef="#br0" timeOffset="42419.068">16330 16423 13190 0,'0'-22'224'0,"-23"22"608"15,23-22-752-15,0 22 144 16,0 0 641-16,0-23 207 16,-21 23 177-16,21 0-241 0,0-22-63 15,0 22 31-15,0 0-352 16,0 0-288-16,0 0-272 0,0 0-128 15,0 22 256-15,0-22-143 16,21 23 31-16,-21-23 144 16,23 0-176-16,-2 22 128 15,2-22-80-15,-1 0-160 0,0 0 176 16,0 0-192-16,0 0 96 15,0 0 16-15,0 22-112 16,-22-22 128-16,0 0-48 16,0 0 112-16,0 22 592 15,-22 0-160-15,0-22-31 0,22 22-49 16,-22 0-192-16,0-22-64 0,22 22-240 15,0-22-32-15,0 22-112 16,0 0-784-16,0-22-1826 16,22 22-1664-16,-22-22-6131 15</inkml:trace>
  <inkml:trace contextRef="#ctx0" brushRef="#br0" timeOffset="62989.1">19442 5982 18328 0,'0'0'768'0,"0"0"-688"15,0 0 352-15,21-22-207 0,1 22-97 16,0 0 96-16,22 0-384 0,1 0 288 16,-1 0-80-16,0 0-160 15,0 0 272-15,22 0-336 16,-22 0-401-16,0 0-287 15,-21 0 0-15,-1 0 335 16,0 0 113-16,-22 0-32 0,0 0 192 16,0 0 160-16,0 0-2081 15,0 0-2929-15</inkml:trace>
  <inkml:trace contextRef="#ctx0" brushRef="#br0" timeOffset="63686.102">20390 5650 17688 0,'-22'-22'1488'15,"22"22"-1072"-15,-22 0-287 0,22 0-354 16,22 22 145-16,-22 23 176 15,0 21-192-15,22-22-208 0,-22 23-608 16,23-1-529-16,-2-22-432 16,-21-22 833-16,23 0 928 15,-23 0 176-15,0-22 1120 16,0 0 593-16,-23 0-592 0,23-22-33 15,-21 22-159-15,21-22-241 16,0-22-128-16,0 22-320 16,0 0-240-16,21-22 81 15,2 21-97-15,-2 2 64 0,1 21-32 16,1 0-80-16,21 0 0 15,-22 0-32-15,0 0-16 16,22 21 80-16,-22 2-96 0,0-2-144 16,0 2-97-16,1 21-15 15,-23-22 0-15,0 0 0 0,0 0 176 16,-23 0-64-16,-21 22-256 15,22-22 175-15,-22-22 209 16,22 22 64-16,0-22-32 16,-1 23-768-16,23-23-1553 0,0-23-5010 15</inkml:trace>
  <inkml:trace contextRef="#ctx0" brushRef="#br0" timeOffset="64141.102">21051 5872 22986 0,'-21'-23'2065'0,"-1"23"-1377"15,0 0-288-15,0 0-480 16,0 23-48-16,0-2-144 16,22 2-848-16,-22-1-513 15,22 0-720-15,0 22-368 0,0-22-177 16,0 0-127-16,22 0-385 0,0-22 1121 15,-22 0 1649-15,22 0 784 16,0 0 1761-16,0 0 784 16,0-22 561-16,-22 0-241 15,0 22-768-15,21-22 160 16,-21 22-528-16,0 0-929 0,0 0-639 15,0 0-369-15,0 0 112 16,0 22 32-16,24 0-128 0,-2-22 80 16,-1 22-417-16,25-22-1167 15,-4-22-993-15,-19 0-81 16,21 0 1330-16,-22 0 1424 15,0-22 1008-15,-22-1 385 0,0 1-128 16,0-21-609-16,0-2-80 16,0 0-303-16,-22 23 207 15,22-1 913-15,0 24-193 16,0 21-736-16,0 0-704 0,0 21 32 15,0 24 80-15,0-1-32 0,-22 45-352 16,22-23-1809-16,0 22-3073 16,0-21-5235-16</inkml:trace>
  <inkml:trace contextRef="#ctx0" brushRef="#br0" timeOffset="64756.103">21295 5784 22090 0,'0'-45'3393'0,"0"45"-2432"0,0 0-753 16,0 0-160-16,0 22-304 15,22 1 448-15,0-2-1105 16,0 2-1536-16,0-2-1217 0,1-21-31 16,-2 0-465-16,2 0 608 15,-2-21 2530-15,2-2 3409 16,-1 2 2225-16,-22-2-1361 15,0 1-431-15,0 0-513 16,0 0-416-16,0 0-689 0,0 22-351 16,0 0-385-16,0 0-592 0,0 0 128 15,-22 22-96-15,22 22 48 16,-23 1 64-16,2-1-1009 15,-2 0-495-15,23 0-1042 16,0-22 97-16,23 22 817 0,-2-44 575 16,2 0-111-16,20 0 799 15,2 0 385-15,-23-44 1073 16,22 22 496-16,0-22 368 15,-22 0-369-15,22 0-799 0,-21-23-417 16,-2 0-144-16,2 1 32 16,-23 22 689-16,0 0-65 0,0 0 497 15,0 21-417-15,0 23-288 16,0 0-496-16,0 0-336 15,0 23 48-15,-23 42 16 16,2 2-896-16,-2-1-849 16,23 23-736-16,0-44-1393 0,23 20 0 15,-2-42-416-15,2-2 512 0,-1-21 2994 16,0 0 1921-16,0-21 3232 15,0-2 578-15,0-21-1122 16,-22 0-591-16,22 0-1057 16,-22 22-224-16,0 0-337 15,22-1-479-15,-22 23-609 0,0 0-400 16,0 23-160-16,0-1 48 15,0 22 48-15,0 22-496 16,0 1-2834-16,0-23-4497 0</inkml:trace>
  <inkml:trace contextRef="#ctx0" brushRef="#br0" timeOffset="64941.104">22222 5872 26588 0,'22'21'768'0,"-22"2"-896"0,0 21 240 16,0 22 112-16,0-22-1136 16,0 22-3138-16,0-22-1217 15,0 0-7506-15</inkml:trace>
  <inkml:trace contextRef="#ctx0" brushRef="#br0" timeOffset="65496.104">22706 5673 24667 0,'0'44'48'16,"0"0"-96"-16,0 23 112 0,0-2-176 15,0 2-2690-15,44-23-4977 16</inkml:trace>
  <inkml:trace contextRef="#ctx0" brushRef="#br0" timeOffset="65651.105">22750 5386 20025 0,'0'21'-593'0,"0"-21"834"15,0 22-1250-15,23 22-3985 16</inkml:trace>
  <inkml:trace contextRef="#ctx0" brushRef="#br0" timeOffset="65971.105">22928 5739 18648 0,'0'89'1249'0,"0"-68"-1169"15,22 23-64-15,0-21 304 0,-22-1-752 16,22 0-161-16,0-22 225 0,-22 0-32 15,0 0 640-15,0-22-192 16,22-23 176-16,-22 24 721 16,0-23-449-16,0-23-64 15,0 23 288-15,23 22 801 16,-23-23 416-16,0 45-624 0,0 0-1073 15,0 0-192-15,0 23-144 16,21-1 176-16,-21 22-16 0,0 22-192 16,0-22-865-16,23 23-2496 15,-23-23-2258-15,0-22-7747 16</inkml:trace>
  <inkml:trace contextRef="#ctx0" brushRef="#br0" timeOffset="66366.106">23259 5540 11925 0,'0'0'4690'15,"0"0"-3233"-15,0-23-721 16,22 23-608-16,-22 0-96 15,0-21 0-15,0 21-16 16,22 0 176-16,-22 0 289 0,0 0 95 16,0 21 1025-16,0 23-33 0,0 1-735 15,0 22-721-15,0-1-176 16,0 0-2498-16,0 1-4433 15</inkml:trace>
  <inkml:trace contextRef="#ctx0" brushRef="#br0" timeOffset="67653.108">23347 5717 23866 0,'0'0'0'15,"0"0"-48"-15,0 0 224 16,0 0-352-16,0 0 256 16,22 0-272-16,-22 0-32 0,23 22 224 15,-23-22-320-15,21 0-48 0,2-22-144 16,-23 22-241-16,21 0 353 15,2 0 96-15,-1-22 48 16,0 22 304-16,0-22-64 16,-22 22 32-16,22 0 416 15,-22-23 224-15,0 23 129 0,0 0-225 16,0 0-112-16,0 0-112 15,0-22-224-15,0 22-32 16,0 0 1-16,0 0-145 0,0 0 96 16,0 0-129-16,-22 0-63 15,22 0 64-15,0 0-32 16,0 0 128-16,0 0 0 15,0 0-80-15,0 22 96 0,0-22-64 16,0 0 16-16,0 23 48 16,0-1-64-16,0 0 80 0,0 0-48 15,22 0 16-15,-22 1-16 16,22-2-48-16,0-21 64 15,0 0 32-15,22 0-32 16,-22 0 32-16,1-21 32 16,-2 21-48-16,2-45 80 0,-2 23 16 15,2 0 273-15,-1 0-97 0,-22-1 32 16,22 1 528-16,-22 22-47 15,0-22-433-15,0 22-304 16,0 22-48-16,0-22-48 16,22 45 32-16,-22-23-32 15,22 0 16-15,-22 0-737 0,0 0-623 16,22 1 47-16,-22-23 113 15,0 0 1040-15,0 0 272 16,22-23-208-16,-22 1 160 0,22 0 464 16,-22-22 528-16,23-1-415 15,-23 23-385-15,21 0 384 16,1-1-64-16,-22 2-320 0,23 21-160 15,-2 0-48-15,-21 0-80 16,23 21 16-16,-23 2-160 16,21-23-800-16,-21 22-1057 15,0 0-336-15,0 0 96 0,0-22 1248 16,0 0 1393-16,0 0 97 15,-21-22 703-15,21 22 465 0,0-22 752 16,-23 22-240-16,23 0-576 16,0 0-1009-16,0 0-624 15,0 0 64-15,0 22 0 16,23 0-16-16,-23 1-80 0,21 21-657 15,2-22-671-15,-1 0-529 16,-22 1-128-16,22-23 784 16,0 0 1137-16,0 0 224 15,-22-23 352-15,22 23 673 0,-22-44 464 16,22 22 15-16,-22 0-463 15,22-23-609-15,-22 23-272 0,23-23 176 16,-23 24 225-16,0-2-113 16,21 23-96-16,-21 0-336 15,0 0-144-15,0 0 16 16,0 0-48-16,0 23 48 15,0-2-112-15,0 2-961 0,0-1-736 16,0-22-560-16,0 0 785 0,0 0 1760 16,0 0-272-16,0-22 208 15,0 22 640-15,0-23 833 16,0 2 255-16,0-2 33 15,0 23-512-15,0 0-1089 0,0 0-272 16,22 23 80-16,-22 21 0 16,0-22-16-16,0 22-16 15,0 1-272-15,0-1-849 16,0 1-784-16,0-24-448 15,0 2 1425-15,0-23 768 0,0 0 912 16,0 0 64-16,23-23-31 0,-3 2 399 16,-20-24-383-16,24 23-209 15,19 0 144-15,-20 0 65 16,-2-1-369-16,2 23-304 15,21 0-96-15,-22 0-48 16,0 23-96-16,-22-1-1473 0,0 22-2337 16,-22-22-3377-16</inkml:trace>
  <inkml:trace contextRef="#ctx0" brushRef="#br0" timeOffset="68053.109">21118 6688 24939 0,'0'22'384'16,"-21"22"-128"-16,21 23-128 15,0-2 48-15,21 2-384 16,-21-23-1745-16,23 0-1280 16,0-22-801-16,-23 0-1104 15,21-22-1345-15</inkml:trace>
  <inkml:trace contextRef="#ctx0" brushRef="#br0" timeOffset="68198.109">21097 6534 20921 0,'-22'0'1889'0,"22"22"-1873"15,0-22 320-15,0 22-480 16,22 22-928-16,-1-22-3587 0,25-22-11620 16</inkml:trace>
  <inkml:trace contextRef="#ctx0" brushRef="#br0" timeOffset="68671.112">21317 6600 21721 0,'0'0'881'15,"0"22"-897"-15,22 0 192 16,-22 22-48-16,22 0-160 16,0-22 128-16,-22 22-96 0,23 0 0 15,-23 0 96-15,21 1-144 16,-21-23 128-16,0 0-32 15,0 0-64-15,0-22 144 0,0 0-32 16,0 0 112-16,0 0-96 16,-21-22-128-16,21 22 64 15,0-44-80-15,0 22 32 0,-23-1 32 16,23-21-96-16,0 0 112 15,0 23 0-15,0-2 224 16,0 1 97-16,23 22-273 16,-23 0 16-16,0 0-64 0,21 0-48 15,2 22 64-15,-2 1-80 0,2-2 32 16,-1 2 0-16,-1-23-32 15,2 21 48-15,-1 1-48 16,0 0 16-16,-22 1 32 16,22-1-80-16,-22-22 16 15,0 22-336-15,22-22-209 0,-22 0 97 16,0 0-144-16,0 0-80 15,0 0 47-15,-22 0-271 16,22 0-1105-16,0 0-1617 0,0-22-3841 16</inkml:trace>
  <inkml:trace contextRef="#ctx0" brushRef="#br0" timeOffset="69056.112">21383 6511 20297 0,'-22'-22'2673'15,"0"0"-320"-15,22 22-1665 0,0 0-479 16,0 0-226-16,0 22-143 15,22 0 353-15,0 23-290 0,1 21 65 16,-2 0 96-16,2 23-992 16,-23-24-353-16,21-21-976 15,-21 1 577-15,23-23 1424 16,-23 0 272-16,0-22 128 15,0 0 320-15,0 0-592 0,-23 0-1201 16,23-22-2593-16,0 0-560 0,0-23-192 16</inkml:trace>
  <inkml:trace contextRef="#ctx0" brushRef="#br0" timeOffset="70466.115">21494 6754 14902 0,'0'-22'3858'15,"0"22"-1473"-15,0 0-1200 16,0 0 335-16,22 0-495 0,-22 22-417 16,21 1-240-16,2-23-224 15,-1 21-112-15,22-21 32 16,-22 0-160-16,22 0-432 15,-22 0-736-15,22-21-49 0,-21-2 593 16,-2 1 592-16,-21 0 208 16,23-22 208-16,-23 22 368 0,0 0 128 15,0 0 33-15,-23 0-433 16,23 0 128-16,0 22-288 15,-21-22-64-15,21 22-144 16,-23 0-64-16,23 22 32 0,-21 0-16 16,-2 0 16-16,23 0-48 15,0 0-176-15,0-22 0 0,23 22 96 16,-2-22 64-16,2 22-32 15,21-22-160-15,0-22-80 16,0 22 160-16,22-22 192 16,-44 22 16-16,22 0 80 0,-21 0 384 15,-23 22 144-15,21 0-80 16,-21 0-47-16,0 0-273 15,-21 23-144-15,21-24-48 16,0-21-64-16,-23 23-400 0,23-23-161 16,0 0 369-16,0-23-144 15,23 2-160-15,-23-2 240 0,21-21 128 16,23 0-289-16,1-22-15 15,-1 44 464-15,-22-22 336 16,22 21 417-16,-22 23-17 16,0-22-208-16,-22 22-320 15,0 22-112-15,22-22-64 0,-22 23-16 16,0-23-16-16,0 22 0 15,0 0-288-15,-22 0-640 0,22-22-417 16,0 0-15-16,0 22 879 16,0-22 433-16,0 0 48 15,0 0 224-15,0 0 433 16,0 0 15-16,22 22 48 0,0-22-191 15,1 22-369-15,-2 22-112 16,2-22-32-16,-23 0-64 16,21 1 16-16,2-23-224 15,-23 21 15-15,22-21 145 0,-22 0 160 16,0-21-144-16,0-2 16 15,22-21 80-15,-22 0 16 0,0 0-16 16,0-22 48-16,0-1-64 16,0 1 16-16,22 0 177 15,-22 22 639-15,0 22 112 16,0-1-47-16,0 23-689 0,0 0-288 15,22 23 32-15,-22-1 0 16,0 22 80-16,0 22-80 0,0 0-288 16,0 1-1649-16,0-1-2273 15,0-22-1313-15,0 0-223 16,0-22-914-16,0-22 9926 15,0 0 1312-15,0-22-2337 0,0 0 112 16,0 0 720-16,22-22-752 16,-22 0-928-16,22 22-208 15,0-23 319-15,-22 23-351 16,22 22-433-16,-22 0-160 15,0 0-240-15,22 0-79 0,-22 0-97 16,21 22-32-16,-21 23-16 0,0-23-48 16,24 22-80-16,-24-22-1137 15,0 0-256-15,20 0 209 16,3-22 976-16,-23 0 320 15,0 0 96-15,23-22-64 16,-2 0 256-16,-21 0 560 0,23-22-303 16,-23 0 15-16,23 21 288 15,-23 1 1-15,21 22-257 0,-21 0-336 16,0 0-160-16,0 0-80 15,23 22 16-15,-23 1-16 16,21-1 0-16,-21 22-64 0,22 0-48 16,-22-22-608-16,0 0-289 15,22 0 257-15,-22-22 400 16,22 0 256-16,-22 0 112 15,0-22 64-15,22 0 0 16,-22 0 528-16,22 0 65 0,-22-22-33 16,23 22-96-16,-23 0-111 0,21 22-225 15,-21-23-160-15,0 23-64 16,23 0-32-16,-23 23-16 15,21-1-16-15,-21 0 32 16,23 0-16-16,-23 0-64 16,22 0-657-16,-22 0-735 0,0 0 175 15,22 0 913-15,-22-22 448 16,22-22 48-16,-22 22 240 15,22-22 240-15,-22-22 145 0,22 22-33 16,0-22-144-16,-22 22-31 16,22-1 31-16,-22 1-64 15,0 22-224-15,0 0-176 0,0 0-96 16,22 22 0-16,-22 1 0 15,0-1 16-15,22 0-96 16,-22 22-896-16,22-22-1329 16,-22 0-801-16,0-22-1728 0,0 0-1281 15</inkml:trace>
  <inkml:trace contextRef="#ctx0" brushRef="#br0" timeOffset="70621.115">22884 6313 24491 0,'-88'22'1408'0,"88"0"-1440"16,-23-22-64-16,23 22-1488 0,23-22-3507 16,-2 0-6482-16</inkml:trace>
  <inkml:trace contextRef="#ctx0" brushRef="#br0" timeOffset="70871.116">23502 6379 28509 0,'-22'0'240'0,"-1"0"-480"15,23 0-3314-15,23 22-6803 0</inkml:trace>
  <inkml:trace contextRef="#ctx0" brushRef="#br0" timeOffset="90210.145">10526 15761 14310 0,'-22'0'256'15,"0"22"-368"-15,22 0 16 16,0 0 320-16,22 22 48 15,-22 0 689-15,0 0 351 16,22 23-703-16,0-1 223 0,-22 0-656 16,22 0-64-16,0-22 0 15,0 0-192-15,0 0-48 16,-22-21-1088-16,22-1-1025 15,0-22-1089-15,-22 0-1696 0</inkml:trace>
  <inkml:trace contextRef="#ctx0" brushRef="#br0" timeOffset="90890.146">10746 15827 20361 0,'-22'0'1392'0,"22"0"-1023"0,0 0-1 15,0 22-480-15,0 22 400 0,0-22 0 16,22 22-336-16,1 1 336 15,-2-1-256-15,-21-22-16 16,23 0 160-16,-1 0-368 16,0 0 336-16,-22-22-96 15,0 0-208-15,21 0 320 0,-21 0-256 16,0 0 96-16,0-22 144 15,0 0-304-15,0 0 272 16,0-22-144-16,-21 22-144 0,21-23 256 16,-22 23-224-16,0 0 192 15,-1 0 32-15,2 0-160 0,-2 22 144 16,23 0-160-16,-22 0-384 15,22 0 64-15,0 0-481 16,0 0-799-16,0 0 367 16,0 0 1217-16,22-22 144 0,1 0-16 15,-2 0-96-15,2 0 144 16,21 0-144-16,-23-1 144 15,-21 1 176-15,23 22 160 0,-23-22 224 16,23 22 257-16,-23 0 159 16,0 0-223-16,0 0-337 15,0 0 208-15,0 22-272 16,21 0-207-16,-21 1-65 0,23 21-144 15,-2-22 80-15,1 0-64 16,0 0 16-16,-22 0 32 16,22 0-48-16,0-22 16 15,1 22 80-15,-2-22-128 0,2 0 112 16,-23 0-64-16,22-22-16 0,0 0 48 15,-22 0-48-15,0 0 64 16,0 0 16-16,0 0-64 16,-22 0 32-16,22-23-48 15,-22 23 0-15,-1 0 176 16,2-22 384-16,-2 44-448 0,1-21 64 15,0-2 65-15,22 23-81 16,-22 0-208-16,0 0-160 0,1 0-705 16,21 23-928-16,0-2-2657 15,-23 2-5122-15</inkml:trace>
  <inkml:trace contextRef="#ctx0" brushRef="#br0" timeOffset="91690.147">11364 15187 16215 0,'-22'0'-176'0,"44"22"576"0,-22 23 352 15,22-1-319-15,23-1 591 16,-24 24-576-16,2-23-112 0,-1 22-336 16,0-22 48-16,0 0 16 15,-22-21-160-15,0-2-496 16,0-21-752-16,0 23-1746 0,0-23-3521 15</inkml:trace>
  <inkml:trace contextRef="#ctx0" brushRef="#br0" timeOffset="91970.148">11342 15518 20137 0,'0'0'-176'0,"0"0"560"16,22-22-448-16,22-1 80 16,-21 23 288-16,-2-21-528 15,2-1 336-15,-1 0 0 16,0 0-256-16,-22 22 432 0,22-23 560 15,-22 23 305-15,0 0 176 16,0 0-625-16,0 0-416 16,0 0 48-16,0 0 48 15,22 23 161-15,0-1-417 0,-22 0-176 16,22 0 160-16,0-1-208 15,0 2-96-15,-22-1-753 0,22-22-800 16,-22 22-976-16,0-22 272 16,0 0-1937-16,-22-22-7411 15</inkml:trace>
  <inkml:trace contextRef="#ctx0" brushRef="#br0" timeOffset="92715.149">11607 15165 22282 0,'0'0'144'0,"0"0"0"16,0 0 656-16,22 22-528 15,0 0-16-15,0 0-63 16,0 22-65-16,0-21 80 0,-22-2-256 16,22 23 96-16,1-21 0 15,-23-1-112-15,21-22 48 16,-21 22-353-16,0-22 65 15,0 0-16-15,0-22-128 0,0 0 112 16,0-23 144-16,0 2-144 16,-21-1 336-16,21-1 64 0,0 23 640 15,0 0 705-15,21 0-337 16,-21 22-352-16,0 0-47 15,23 0-113-15,-23 22-192 16,22 0-240-16,0 0-112 0,22 0 16 16,-22 1-112-16,0-2-592 15,-22 2-753-15,22-23-768 0,-22 0-16 16,23 0-128-16,-23-23-256 15,21-21-977-15,-21 0 881 16,0 0 3281-16,0 22 4034 16,0-22 369-16,0 44-1538 0,0-23-1136 15,0 23-1072-15,0 0-769 16,22 0 0-16,-22 0 81 15,22 23-225-15,0-23-208 16,-22 21-64-16,23 2-48 0,-2-1-48 16,2-22-96-16,-1 22-624 15,-22-22-401-15,0 0-144 0,22 0 481 16,-22-22-160-16,0-23-193 15,22 24 785-15,-22-23 368 16,0-2 160-16,0 25 1121 16,0-23 399-16,0 21-223 15,0 1-289-15,0 22-303 0,-22 0-225 16,22 0-112-16,0 0-432 15,0 0-112-15,0 45 32 0,0-24-32 16,0 23 64-16,0-21-48 16,0 21-224-16,22-21-256 15,-22-2-64-15,22-21-193 0,-22 23-15 16,22-23 64-16,0 0 496 15,-22-23 208-15,22 23 16 16,-22 0 48-16,0 0 128 16,0 0 112-16,0 0-96 15,0 0-16-15,23 0-16 0,-23 0-144 16,0 0-96-16,0 23-288 0,0-1-1105 15,-23 0-2384-15,23 0-3555 16</inkml:trace>
  <inkml:trace contextRef="#ctx0" brushRef="#br0" timeOffset="93395.15">12732 14568 11957 0,'23'-44'544'0,"-23"0"913"15,0 0 272-15,0 22-225 16,0-22-175-16,0 0-465 15,-23 0 289-15,1 21 464 16,22 1 15-16,-20 0-495 16,20 22-801-16,0 22-400 0,0 23 352 15,0 20-48-15,20 24 240 16,2 43-159-16,1 2-113 15,21 19-96-15,-22-21-240 0,22-42-304 16,-22-2-209-16,0-22-575 16,0-43 271-16,-22 21-95 15,-22-44-593-15,0 21-1584 0,0-21-2658 16,0-21-2865-16</inkml:trace>
  <inkml:trace contextRef="#ctx0" brushRef="#br0" timeOffset="95025.152">12666 14877 15927 0,'24'-66'1841'0,"18"44"-225"0,-19-22 17 15,21 1-865-15,0 20-559 16,0-21-65-16,-22 23-208 16,0-2 240-16,0 0-128 15,-22 2 128-15,0 21 640 0,0-23-144 16,0 1 177-16,0 22-65 15,0 0-224-15,0-22-223 16,-22 22-209-16,22 0-64 0,0 0 64 16,0 0-240-16,-22 22 80 15,22 0 96-15,-22 1-48 16,22 21 144-16,0 0-160 0,-22 0 0 15,22-21 80-15,0-2-128 16,22 1 0-16,-22-1 80 16,22 2-208-16,0-23-16 15,0 0 160-15,1 0-16 16,-2-23 80-16,2 2-96 0,-23-1-64 15,21 1 96-15,-21-23 32 0,0 21 0 16,-21-21 0-16,21 21 32 16,-23 2 192-16,2-2 176 15,21 23-208-15,-23 0 32 16,23 0-256-16,0 23 96 0,0-23-64 15,0 21 16-15,23 2-16 16,-2-23-48-16,2 23-256 16,-2-23-112-16,-21 0-193 15,22 0-143-15,1-23 96 0,-23 23 224 16,21-23 320-16,-21 2 112 15,0 21 144-15,0-23 624 0,0 23 112 16,-21-22-31-16,21 22-177 16,0 0-416-16,0 0-192 15,0 0-64-15,0 22 0 16,21-22 16-16,-21 0 0 15,23 23-32-15,-23-23 32 0,22 0-32 16,-22 0 0-16,0 0-48 16,0 0-16-16,0 0 16 0,0 0 64 15,0 0 32-15,0 0-16 16,0 0-16-16,0 0 16 15,0-23 0-15,0 23-16 16,0 0 32-16,0 0-32 0,0 0-16 16,0 0 32-16,0 0-48 15,-22-22 16-15,22 22 0 16,0 0 0-16,0 0 32 15,0 0-32-15,0 0 16 0,0 0 16 16,0 0-16-16,0 0 0 16,0-22 16-16,0 22 0 0,0 0 0 15,0-22-32-15,0 22 48 16,0 0 0-16,0 0-16 15,0 0 16-15,0-22 32 16,22 22 16-16,-22 0 0 0,22 22 32 16,0-22 0-16,-22 22-64 15,22-22-16-15,0 22 80 0,-22-22-64 16,22 22 65-16,-22-22-81 15,0 23 16-15,0-23-80 16,0 0 32-16,0 0 32 16,0 0 0-16,0 21 16 0,0-21-32 15,-22 0-192-15,0 0-209 16,22 0-287-16,-22-21-593 15,22 21-735-15,0-45-1426 16,0 1-672-16,22 0-1713 0,0 0 2098 16,-22-23 3345-16,22 23 2112 15,-22 0 2786-15,22 22 321 0,-22-22-833 16,0 44-769-16,-22-22-1120 15,22 22-800-15,0 0-673 16,0 0-752-16,0 0 48 16,22 22 128-16,-22 22 0 15,23 0-48-15,21 1-48 0,-23 20 0 16,2 2-320-16,-23-23-593 15,22 0-335-15,-22 1-113 0,0-24-576 16,0 2-192-16,-22-23 400 16,22 0-31-16,-23-23-738 15,23 2 1202-15,-21-24 1248 16,21 23 1248-16,0-22 1378 0,-23 22-33 15,23-1 144-15,0 2-992 16,0 21-577-16,0 0-656 16,0 0-191-16,23 0-113 15,-2 0-48-15,2 0-64 0,-1 0-16 16,-1 0-32-16,2 0 16 0,-1 0-48 15,0 0-16-15,0 0 16 16,-22-23-16-16,22 2 0 16,-22-2 48-16,0 2 16 15,0-2 48-15,0 1 80 16,0 22 240-16,-22-22 208 0,22 22-160 15,0 0-240-15,0 0-160 16,0 0-96-16,-22 22 32 0,22-22 64 16,0 22 32-16,0 1-288 15,0-2-112-15,22 2-128 16,-22-23 16-16,22 0 304 15,0 0 127-15,0 0 66 0,0 0 15 16,1-23 16-16,-2 23 272 16,2 0 384-16,-23 0-32 15,21 0-223-15,-21 0-129 16,0 0-160-16,23 0-112 15,-23 23-48-15,0-2-32 0,22-21-64 16,-22 23-288-16,0-23 15 0,0 0 369 16,0 0-144-16,-22-23-224 15,22 2 240-15,0-23 96 16,0-1 32-16,22-21 48 15,-22 22 160-15,21 0 257 0,2 22-33 16,-1 0-240-16,0-1-80 16,0 23-160-16,0 0-192 15,22 23-1377-15,-44-1-4114 0,22 0-7491 16</inkml:trace>
  <inkml:trace contextRef="#ctx0" brushRef="#br0" timeOffset="95255.152">13395 14105 18376 0,'0'-22'336'0,"22"22"-400"16,-1-22 336-16,24 0-288 0,-1 22-80 15,0-23-2657-15,-22 2-10405 16</inkml:trace>
  <inkml:trace contextRef="#ctx0" brushRef="#br0" timeOffset="96386.155">14278 13641 16919 0,'0'-22'2882'0,"0"22"-1282"15,0 0-1296-15,0 0-304 0,0 22 337 16,21 23 575-16,-21-1-432 16,23 0 0-16,-23 22-127 15,21-22-353-15,-21 0 96 16,22 0-32-16,-22-21-160 15,0-2 240-15,0-21-208 0,0 0 80 16,0 0-160-16,0 0-929 0,-22-21 289 16,22-23 656-16,-21 0-208 15,21-1-609-15,-23-21-688 16,23 22 1473-16,0-22 1041 15,0 44 735-15,0-1 65 16,0 23-1008-16,0 0-401 0,0 0 576 16,23 23-336-16,-2 21-368 15,-21-22 0-15,22 22-144 16,23 0-16-16,-23-22-96 15,-22 0-880-15,22-22-465 0,-22 0 145 16,0 0 783-16,22-22-399 16,-22 0-129-16,0-22 609 0,0 0 448 15,0-22-160-15,0 21 448 16,0 23 1729-16,0 0 160 15,0 0-704-15,0 22-833 16,0 0 161-16,22 0 47 0,0 22-384 16,-22 22-272-16,22 1-112 15,0-1-80-15,-22 0-80 0,22 0-816 16,0 0-753-16,-22 0-1296 15,0-44-337-15,0 23-2080 16,0-23-1505-16</inkml:trace>
  <inkml:trace contextRef="#ctx0" brushRef="#br0" timeOffset="96796.155">14631 13509 21145 0,'0'-22'3522'0,"0"0"-2146"0,0 22-1167 16,0 22 543-16,0 0-240 15,21 0 112-15,-21 22-416 0,23 0-127 16,-23 23 63-16,21-23-160 15,-21 22 32-15,23-22 16 16,-23 0-128-16,0-21-209 16,0-2-319-16,0-21 0 15,0 0 320-15,0 0-96 0,-23 0-433 16,23-21-223-16,0-24 383 15,-21 1-207-15,21 0-32 0,-23-22 799 16,23 22 194-16,0-23 415 16,0 23 208-16,0 0 529 15,0 22-209-15,0 0-480 16,0 0-111-16,23 22-257 0,-23 0-16 15,21 0-96-15,-21 0-32 16,23 0 112-16,-1 22-32 16,-22 0 0-16,22 0-64 15,0 22 0-15,-22 0-16 0,22-22-16 16,-22 23 0-16,0-1 16 0,0-22-112 15,0 22-528-15,0-22-529 16,-22 0-1072-16,22 0-1905 16,0-22-2561-16</inkml:trace>
  <inkml:trace contextRef="#ctx0" brushRef="#br0" timeOffset="97371.156">14719 13597 23146 0,'0'-22'897'15,"0"22"-833"-15,22 0 112 16,0 0-288-16,0 0 176 15,0 0-96-15,0 0-737 0,0 0-976 16,0 0-239-16,-22 0 351 16,22-22 112-16,-22 0-16 15,0 0 577-15,0-22 832 16,0 22 864-16,0 0 2514 15,-22-1 399-15,22 23-1071 0,0 0-1458 16,0 0-1104-16,0 0 336 0,22 23 673 16,-22 21-417-16,22 0-288 15,0 0-192-15,-22 22-96 16,23-21 48-16,-2-1-112 15,-21-22 48-15,0 0 0 0,0 0-80 16,0-22 16-16,0 0-112 16,-21-22-384-16,21 0 16 15,-23 0-33-15,23-22 161 0,-22-23-464 16,0 1-369-16,22 0 1121 15,0-1 336-15,0 23 737 16,0 23-113-16,0-23-256 0,22 44-207 16,-22-23-241-16,22 23-48 15,1 0 32-15,-2 23 0 16,2-23-48-16,-2 21 32 15,2 2-32-15,-1 21-16 16,-22-23 64-16,0 24-112 0,-22-1 0 16,22 0 48-16,-23-22-80 0,2 22 16 15,-23-22-144-15,44 0-80 16,-23 1-320-16,1-23-209 15,22 0-31-15,0 0-449 16,0 0-111-16,22 0 767 16,1-23 161-16,-2 1-208 0,23 0-465 15,-21 0-671-15,21 0-1874 16,-22 0-3361-16</inkml:trace>
  <inkml:trace contextRef="#ctx0" brushRef="#br0" timeOffset="97991.157">15160 13222 21081 0,'-22'-22'2817'16,"22"22"-2576"-16,22 0 111 16,-22 0 720-16,22 22-464 0,-22 22-143 15,22 0 207-15,-22 0-480 16,22 23-48-16,0-23-64 0,-22 22-176 15,0-22 240-15,0-22-224 16,0 22 16-16,0-44 192 16,0 23-208-16,0-23 144 15,0 0 80-15,0 0-288 0,0-23-208 16,0 1 112-16,0 0-16 15,0-22-144-15,-22-22-497 16,22 22 225-16,0-22 624 0,-22 22 16 16,22 0 304-16,0 21 304 15,0 1-192-15,0 0-31 16,-22 0-225-16,22 0-64 0,0 22 32 15,0 0-192-15,0-22 96 16,0 22 32-16,22 0-144 16,-22-22 160-16,22 22-64 15,-22 0 32-15,22 0 16 16,0 0-32-16,-22 0 32 0,23 0 48 15,-2 22 16-15,-21 0-32 0,23 22-80 16,-23 0-64-16,0 0 192 16,0 0-128-16,0 0 48 15,0-21 0-15,-23-1-80 16,23-22 128-16,0 22-16 15,-21-22-16-15,21 0 64 0,0 0-64 16,0 0 32-16,0-22-48 16,0 22 32-16,0-22 32 15,0 22 0-15,21-23-96 0,-21 23 112 16,23 0 0-16,-2 0-32 15,-21 23 0-15,23-1-48 0,-1 0-80 16,0 0-16-16,0 0-512 16,0 0-368-16,-22 22-897 15,0-22-2577-15,-22 0-3346 16</inkml:trace>
  <inkml:trace contextRef="#ctx0" brushRef="#br0" timeOffset="100188.162">15491 13421 18952 0,'0'0'1601'16,"0"0"-1201"-16,0 0-192 15,22 0 160-15,-22 0 385 0,22 22-593 16,-22-22-32-16,22 22 176 15,0-22-384-15,-22 0 208 16,22 0 32-16,-22-22-240 16,23 22 256-16,-23-22-128 15,0-1-96-15,0 2 256 0,0-23-304 16,0 21 160-16,-23 2 368 15,23-2 433-15,-22 1 271 0,0 22-671 16,22 0-497-16,0 22 208 16,-22 1-256-16,22 21 96 15,0 0 80-15,0 0-240 0,22 0 96 16,0-22-657-16,23 0-800 15,-1-22-351-15,-23 0-802 16,24 0-767-16,-23-22-769 0,0 0 704 16,22 0 2482-16,-22 0 1072 15,-22-22 1441-15,22 21 1856 16,-22-21 401-16,22 23-1025 15,-22-2-192-15,0 1-960 16,0 0-288-16,0 0-289 0,0 22-368 16,-22 0-287-16,22 0-225 0,-22 0-144 15,22 22 48-15,-22 0-32 16,0 0-16-16,0 22 48 15,0-21-48-15,22-2-96 16,0 2-113-16,0-2-111 16,0 2 64-16,22-23-48 0,0 22 64 15,0-22 256-15,0-22 48 16,0 22 0-16,0-23 0 15,0-21-32-15,-1 23 80 0,-21-23-80 16,0-1 48-16,0 1 64 16,0-22-96-16,0 22-32 0,0-23 32 15,0 23 320-15,0 0 353 16,0 23 271-16,-21 21-288 15,21 0-592-15,0 0-320 16,0 21 240-16,0 23-32 16,0 0 32-16,21 23 32 0,-21-23-80 15,24 22 16-15,-2-22-368 0,-1 1-336 16,-21-24-177-16,23 2 33 15,-23-23 160-15,0 0 448 16,0 0 368-16,23-23-160 16,-23 2 48-16,0-2-16 15,0-21 16-15,21 0 48 0,-21 0-32 16,0 22 160-16,0 0 608 15,0 0-192-15,0 22-464 16,0 0-112-16,23 22 112 0,-23 0 129 16,0 0-193-16,21 0-32 15,-21 22 16-15,22-22-64 16,-22 0-272-16,0-22-289 0,22 22-63 15,-22-22 400-15,0 0 256 16,22-22 16-16,-22 0-48 16,22 0 32-16,1 0 0 15,-23-22 32-15,21 22 96 0,1 0 400 16,-22 22-80-16,23 0 1 15,-23 0-49-15,21 0-112 0,-21 0-96 16,0 22 80-16,23 0-112 16,-23 0-144-16,0 0 0 15,0 0 0-15,0 0-32 16,0-22-48-16,0 22-128 0,21-22 80 15,-21 0 160-15,23-22-16 16,-1 22-32-16,0-22 0 16,22 0-16-16,0 0 48 15,-22 0-32-15,22 0-48 0,1 22-288 16,-1 0-2385-16,-23-22-6868 15</inkml:trace>
  <inkml:trace contextRef="#ctx0" brushRef="#br0" timeOffset="100923.163">8562 16865 15110 0,'-44'65'593'0,"21"-21"111"16,23-21 545-16,0 42 591 15,0-21-1055-15,0 23 47 0,0-23 129 16,0 1-609-16,23-1 112 16,-23 0-160-16,21-21-288 15,2-2 112-15,21 2-64 16,-22-2-192-16,0-21 272 0,22 0-176 15,-22 0 0-15,0 0 160 16,0 23-176-16,-22-23 192 0,23 22 497 16,-23 0 143-16,-23 22 16 15,23 0-175-15,-22-23-305 16,0 24-112-16,0-23-256 15,0 1-48-15,22-23-1297 0,0 21-2064 16,0-21-3251-16,0-21-4705 16</inkml:trace>
  <inkml:trace contextRef="#ctx0" brushRef="#br0" timeOffset="101323.164">8783 17151 21882 0,'-23'0'1360'16,"23"0"-1136"-16,0 0-160 15,0 22-64-15,23 0 881 16,-2 0-209-16,1 23-320 0,1-1 112 16,-2 0-384-16,2-21-80 0,-2 21 176 15,2-23-320-15,-1 24 272 16,0-23-47-16,-22 0-258 15,22 0 129-15,-22-22-512 16,0 22-224-16,0-22 656 16,0 0-1121-16,0-22-944 0,-22-22 913 15,22 22-449-15,-22-44-864 16,0 22-129-16,-1-23 1394 15,23 1 1584-15,-21 21 1569 0,21 23 960 16,0 0-896-16,0 0-400 16,0 22-385-16,0-23-336 0,21 23-207 15,2 0 31-15,-23 23-128 16,22-1-48-16,0 0-128 15,0 0-256-15,-22 23 16 16,22-23-48-16,0 22-128 16,-22-21-1408-16,22-2-1730 0,-22 2-2320 15</inkml:trace>
  <inkml:trace contextRef="#ctx0" brushRef="#br0" timeOffset="102339.166">9223 17018 19464 0,'-21'-21'929'16,"21"21"-705"-16,-23 0-224 0,23 0 480 16,0-23-224-16,-21 23 144 15,21 0 625-15,-23 0-769 16,2 23 112-16,-2-2-64 0,1 2-64 15,0 21 289-15,22 0-433 16,0 0 64-16,0 0 112 16,0-21-352-16,22-1 240 15,0 0-160-15,22-22-64 16,-21 0 160-16,21-22-240 0,-23 0-32 15,1-1 96-15,2-21-272 16,-24 22 352-16,21 0-48 0,-21-22 48 16,-21 21 112-16,21 23-80 15,0-21 272-15,-24 21 320 16,24 0-208-16,0 0-80 0,0 0-368 15,0 0 16-15,0 21 96 16,0 2-144-16,24-23 96 16,-3 21-48-16,1-21-80 15,0 0-176-15,-22 0-608 0,22-21-209 16,0-2-543-16,-22 2 239 15,0-2 657-15,0 2 384 0,0-2 271 16,-22 1 386-16,22 22 1071 16,0-22 481-16,-22 22-544 15,22 0-769-15,0 0-384 16,0 0 32-16,22 0 192 0,0 0-112 15,0 22-320-15,0-22 144 16,22 0-80-16,-21 22-128 16,-1-22-752-16,-1 0-545 15,2-22-720-15,-23 0 449 0,0 0 159 16,0 1 897-16,-23-1 255 15,23-23 209-15,-21 23 80 0,-24-22 208 16,24 0 641-16,-2 21 1536 16,1 2 160-16,22-2-464 15,-22 2-352-15,22 21-625 16,0 0-560-16,0 0-416 15,0 21-32-15,22 2 256 0,0-2-95 16,1 46-97-16,-2-23-32 0,24 1-64 16,-24-1 0-16,2-1-129 15,21-21-687-15,-22 0-496 16,0-22-657-16,-22 0-753 15,22 0 545-15,-22-44 32 16,22 22-400-16,-22-21-304 0,0-24-225 16,0 23 2386-16,0 0 3217 15,0 0 1665-15,0 21-464 16,0 2-16-16,0 21-1297 15,0-23-528-15,0 23-577 0,0 0-624 16,0 0-303-16,0 0-241 0,0 23-80 16,0-2 0-16,0 2-32 15,0 21-16-15,22-23-112 16,-22 2-481-16,0-1-559 15,0 0-145-15,0-22 81 16,0 22 159-16,0-22 593 0,0 0 400 16,0 0 96-16,0 0 384 15,0 0 433-15,22 0-65 0,-22 0-32 16,22 0-191-16,1 23-129 15,-2-23-240-15,2 22-160 16,-1-22-48-16,22 22-240 16,-23-22-1649-16,24 0-2625 0,-23 0-3554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2-22T12:04:24.0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15425 17284 20729 0,'0'0'0'0,"44"45"-96"0,0-24 32 15,-22 2 16-15,0-2-112 0,0 2-288 16,0-23-1089-16,1 0-1248 15,-2-23-4483-15</inkml:trace>
  <inkml:trace contextRef="#ctx0" brushRef="#br0" timeOffset="152945.254">11386 4193 8179 0,'-22'0'1281'0,"22"0"-641"0,-22 0-128 15,22 0-336-15,0 0 353 16,0 0 159-16,0 0-448 15,0 0 256-15,0 0 337 0,0 23-113 16,22-23-224-16,-22 0-144 16,22 22-95-16,0-22-129 15,-22 0-16-15,23 22 80 0,-23-22 144 16,0 0 96-16,21 0-160 15,-21 0-96-15,0-22-48 16,23 22-32-16,-23-22 80 16,0 22 161-16,22-23 175 15,-22 23 208-15,0-22-128 0,22 22-255 16,-22-22-193-16,22 1 32 0,0-2-80 15,-22 2-48-15,22-2 0 16,0-21-32-16,0 0 16 16,0 0-32-16,0-22-16 15,22-1 64-15,-22 23-32 16,1-22 400-16,-2 0 272 0,2 22-367 15,21 0-209-15,-22 0-64 16,22 21-48-16,-22-21 0 16,0 44-64-16,22-23-401 0,-22 2-863 15,0 21-641-15,0 0-880 16,1 0-1153-16,-23-23-2449 15</inkml:trace>
  <inkml:trace contextRef="#ctx0" brushRef="#br0" timeOffset="157660.261">7701 4878 12149 0,'0'0'1809'0,"0"0"-929"0,0 0-367 16,0-22-241-16,0 22-336 16,0 0 192-16,22-22-112 15,-22 22-64-15,0 0 224 0,22 0-160 16,-22 0 272-16,22 0 48 15,-22 22-96-15,22 0 48 16,-22-22-256-16,22 22-16 16,0 0 80-16,-22-22-112 15,0 0 385-15,0 0 751 0,23 0 609 16,-23 0-449-16,0-44-719 0,0 22-65 15,21-23-272-15,-21 1 16 16,0-22-64-16,0 22-160 16,23 0 112-16,-23 0-80 15,0 0 176-15,0 22 113 16,0 0-113-16,0 22 48 0,0-22-192 15,21 22-80-15,-21 0-32 16,0 0-96-16,0 0 128 16,23 0-80-16,-23 0-48 0,22 0-80 15,-22 0-177-15,0 0-319 16,22 0-609-16,-22 0-671 0,0 0-882 15,0 0-1776-15,0 22-2193 16,0-22 2369-16</inkml:trace>
  <inkml:trace contextRef="#ctx0" brushRef="#br0" timeOffset="158460.263">8562 5893 13670 0,'0'0'192'0,"0"0"64"16,0-21-384-16,0 21 224 0,0 0-32 15,0 0 80-15,0 0 336 16,0 0-16-16,0 0 97 15,0 0-385-15,0 0-192 16,0 0 192-16,0 0-208 16,0 0 144-16,0 0 80 0,0 0-128 15,0 21 224-15,21-21 160 16,-21 23 257-16,0-23-257 0,23 22-320 15,-23-22 208-15,22 22-128 16,-22-22-32-16,22 0 128 16,-22 0-192-16,22 0 577 15,-22 0 159-15,0-22 97 0,0 0-385 16,0-1-256-16,0 2-112 15,0-2-96-15,0 2-32 16,0-23-32-16,22 21-64 16,-22 1 48-16,22-22-32 0,0 22 16 15,0-23 0-15,22 23-144 16,-22-23-224-16,22 1-368 0,-21 0 95 15,-2 23 193-15,2-24-272 16,-1 24-593-16,-22-1-960 16,0 22-1633-16,0-22-2865 15,0 22 1345-15</inkml:trace>
  <inkml:trace contextRef="#ctx0" brushRef="#br0" timeOffset="176180.294">12026 9204 11685 0,'0'0'2609'0,"0"0"-2449"16,0 0 288-16,0 0-208 15,0 0-96-15,22-22 33 16,-22 22-241-16,0 0 144 0,22 0 0 15,1 0 0-15,-2-22 160 0,24 22-16 16,-1-22 112-16,0 0 112 16,23-22-112-16,-2 22-15 15,24-22-161-15,-24 0 48 16,25 0 48-16,-3 0-192 15,2-23 144-15,-1 23-128 0,-22 0 64 16,1 0 192-16,-1 0-48 16,0 0 161-16,0 0-177 0,0 0 96 15,-22-1-112-15,23 23-192 16,-24-22 32-16,24 22-80 15,-23-22 16-15,0 21 48 16,1 0-144-16,-1 3 64 0,-23-3 32 16,2 1-96-16,-1 22 128 15,-1 0-112-15,-21-22 16 16,0 22-256-16,0 0-1041 15,0 0-1152-15,-21 0-1729 0,-1 0-2417 16</inkml:trace>
  <inkml:trace contextRef="#ctx0" brushRef="#br0" timeOffset="176465.295">13505 8211 11909 0,'0'0'2641'16,"0"0"-1985"-16,0 0-319 0,0 0 639 16,0 0-128-16,22 0-255 15,-22 0-161-15,22 0-208 16,0 0 80-16,0 0-240 15,0 0 16-15,22 0 0 0,-21 0-176 16,-2 0 208-16,2 0-160 16,-1 22 32-16,-1-22 64 0,-21 23-96 15,0-3 176-15,0 3 192 16,0 0 497-16,0-2 95 15,-21 2-335-15,21-1 95 16,-22 0-288-16,-1 22-176 16,23-22-160-16,-21 1-192 0,21-2-832 15,0 23-2786-15,0-44-6851 0</inkml:trace>
  <inkml:trace contextRef="#ctx0" brushRef="#br0" timeOffset="185810.308">13990 7903 6947 0,'-21'0'784'0,"21"0"-704"15,-23 0 160-15,23 0-224 16,0-23 993-16,0 23-33 16,-22-23 417-16,22 23 15 0,0 0 17 15,0-21-304-15,0 21-513 16,0 0-432-16,0 0 208 0,0 21 641 15,22 2-289-15,-22 0-400 16,23 21-144-16,-2 0 0 16,2 22 0-16,-2 1-112 15,2 20-64-15,-1-22-80 0,0 2-16 16,0-22-448-16,0-1 48 15,-22 0 208-15,22-21 112 16,-22-23 0-16,22 21-385 16,-22-21-687-16,0 0-833 0,0 0-1985 15,0-21-4658-15</inkml:trace>
  <inkml:trace contextRef="#ctx0" brushRef="#br0" timeOffset="186230.309">14123 8168 18664 0,'0'-23'-48'0,"0"23"48"16,0-21 48-16,22 21-16 15,-22-23-80-15,0 23-48 16,22-22-48-16,-22 22 96 0,0-22 64 15,22 0-16-15,-22 0-16 16,22 0 32-16,-1-1-208 16,2 2-817-16,0-23-431 15,-23 21-1041-15,21-21-1153 16,-21 0-288-16,23 21 1329 0,-23-21 2561 15,0 22 528-15,-23 22 385 0,23-22 2880 16,0 22-1456-16,-21 0 369 16,21 0 47-16,0 0-720 15,0 0-929-15,0 0-800 16,0 0-128-16,0 22 289 0,21 0 367 15,2 22-416-15,-2 0-240 16,1 23-80-16,2-23-128 16,-3 23-112-16,1-1-1473 0,0-22-480 15,0 0-672-15,-22-21-112 16,22-2-1665-16,-22-21 288 15,0 22 4066-15</inkml:trace>
  <inkml:trace contextRef="#ctx0" brushRef="#br0" timeOffset="186510.309">14476 7725 20489 0,'-22'0'576'15,"22"0"96"-15,0 22-399 16,0-22-241-16,0 22-16 15,22 1 0-15,0 21-48 16,0 0 0-16,0 0-48 0,0 23-657 16,0-1-1104-16,0-22 241 15,1 0-1-15,-2 0 96 16,-21-22 1073-16,23 0 400 0,-23 1 80 15,0-3 0-15,0-20-64 16,0 0-448-16,-23 0-2914 16,23 0-1280-16,-21-20 1713 0,-2-25 2705 15</inkml:trace>
  <inkml:trace contextRef="#ctx0" brushRef="#br0" timeOffset="186820.31">14498 7813 14262 0,'0'-44'1537'15,"-22"22"31"-15,22 22-959 16,0-22-1-16,0 22-384 15,0-22-224-15,22 22 112 16,-22-22-192-16,22 22 128 16,-22 0-32-16,22 0-32 0,-22 0 112 15,22 0-144-15,0 0 160 16,0 0 80-16,1 22 160 15,-2 0 113-15,2 0-1 0,-2 0 336 16,2 22-159-16,-1 0-225 16,0 2-32-16,0-2-224 15,-22 0 0-15,22 0-80 0,-22 0-160 16,22-22 128-16,-22 1-224 15,0-2-672-15,0 23-225 16,-22-22-672-16,0 0-1456 16,0 1-2786-16,-22-23-2433 15,21 20 8420-15</inkml:trace>
  <inkml:trace contextRef="#ctx0" brushRef="#br0" timeOffset="187115.31">14785 7571 20889 0,'0'0'256'0,"0"21"-144"16,0 2 240-16,22 43-176 0,0-22-111 15,0 23 31-15,0-23-192 16,22 23 128-16,-22-23-129 16,22 0-239-16,-21 0-368 15,-2-22-160-15,-21 0 495 16,23 0-127-16,-23-22-624 0,0 0-369 15,0 0 112-15,-23-22-3857 0,23 22-1441 16,-21-22 5875-16</inkml:trace>
  <inkml:trace contextRef="#ctx0" brushRef="#br0" timeOffset="187295.311">14741 7681 19496 0,'-22'0'1425'16,"22"-22"-529"-16,0-1-767 0,22 2 159 15,0-2-208-15,22-20-48 16,0 22 32-16,22-25-240 0,-21 25-1233 16,-1-2-2145-16,-23 2-1040 15,2 21-2305-15</inkml:trace>
  <inkml:trace contextRef="#ctx0" brushRef="#br0" timeOffset="187480.311">14917 7857 20953 0,'22'0'1041'0,"-22"0"-865"16,0 0-112-16,23 0 176 15,-2-21-160-15,23-2-160 16,1-21-737-16,-23 22-2576 15,22-22-5555-15</inkml:trace>
  <inkml:trace contextRef="#ctx0" brushRef="#br0" timeOffset="187835.311">15248 7261 21081 0,'-22'0'1425'0,"22"0"-897"0,0 0-48 15,0 0-544-15,-22 23 80 16,22-1 224-16,0 0-416 0,0 22 304 15,0 1-192-15,0-1-48 16,0-23 224-16,0 25-352 16,22-25 224-16,0 1-64 15,0-1-320-15,22-21 288 0,-21 23-96 16,21-23 256-16,-22 0 96 15,0 21-176-15,22-21 384 16,-22 0 16-16,0 23-32 16,0-23-31-16,0 22-17 0,-22-22 720 15,0 22-256-15,0 0-255 16,-22 22-257-16,-22-21-320 0,0 21 144 15,0-23-208-15,-1 25-160 16,24-25-657-16,-2 2-1328 16,2-23-1777-16,21 0-3633 15,0 0-1874-15</inkml:trace>
  <inkml:trace contextRef="#ctx0" brushRef="#br0" timeOffset="188365.312">14586 8962 18536 0,'-22'22'1969'0,"22"-22"-1713"15,0-22 32-15,22 0 64 16,0 0-208-16,22 0 48 15,0-23-192-15,1 1 64 0,21 0 33 16,22-22-162-16,-21 22 130 16,-2-22-146-16,24 22 130 15,-23-23 31-15,0 23 144 16,0 0 496-16,-22-1 32 15,23 1 113-15,-23 21-33 0,0-20-208 16,0 21-207-16,0 0-257 0,0 1-80 16,0-2-48-16,1 2-32 15,-1-2 16-15,-22 1-112 16,0 0-64-16,0 22-641 15,0-22-447-15,0 22-673 16,-22-22-1457-16,0 22-4273 0</inkml:trace>
  <inkml:trace contextRef="#ctx0" brushRef="#br0" timeOffset="188850.313">13858 7505 18600 0,'44'-23'112'16,"-22"-21"576"-16,0 23-127 16,22-2 255-16,0-21-272 15,23 0-528-15,-23-1 320 0,22 1-127 16,22 1 367-16,-22-2-16 15,23 1-528-15,-23-22 208 16,22 22-272-16,-21 0 176 16,-1 22 112-16,0-23-224 15,-22 23 321-15,0-22-161 0,-22 23-80 16,23 21 112-16,-24-23-336 0,2 23 224 15,-2-22-256-15,2 22-32 16,-1 0-497-16,0 0-1168 16,0 0-1024-16,0 0-2337 15,0 0-5475-15</inkml:trace>
  <inkml:trace contextRef="#ctx0" brushRef="#br0" timeOffset="206552.345">6774 8013 19112 0,'0'0'496'16,"0"-22"-255"-16,0 22-49 0,0 0-352 15,22 0 288-15,-22 0-144 16,22 0-80-16,0 44 288 15,1-22-240-15,21 45 80 16,-23-2-48-16,24 22-240 0,-23 3 272 16,0-24-865-16,0 1 289 15,-22-23 224-15,22 0 192 16,-22-23 384-16,0-21 336 15,0 0 304-15,-22 0-415 16,22-21-433-16,-22-2 96 0,0-21-144 16,-22-22-64-16,21 0-192 0,-21 0-161 15,23-23 417-15,-2 24 240 16,23-2 449-16,-22 23 287 15,22 22 33-15,0 0-289 16,0 22-416-16,22-22-256 16,-22 22 80-16,23 0-112 0,-2 22 64 15,2 0-32-15,-2 22-48 16,24-22 48-16,-23 22-112 0,22 0 0 15,-22-22-144-15,0 0-400 16,0 1 224-16,0-23 111 16,-22 0 322-16,0 0 303 15,0 0-16-15,-22-23 64 0,22 1-64 16,-22 0 0-16,0 1-112 15,0-2 241-15,22 2 351 16,0 21 0-16,0 0-688 16,22 0 64-16,-22 21 65 0,44 2-81 15,0 20-224-15,1 2-112 16,-1-2-1201-16,0 1-2449 0,22-21-4001 15</inkml:trace>
  <inkml:trace contextRef="#ctx0" brushRef="#br0" timeOffset="207285.347">7503 8035 18792 0,'0'-44'2145'16,"0"21"-288"-16,0 2-705 0,0 21-719 16,0 0 95-16,0 0-336 15,0 0 144-15,0 0-64 16,-23 0-464-16,23 21 304 0,-23 2-208 15,2 21 16-15,21 0 128 16,-23-22-240-16,23 22 272 16,0-21-224-16,0-2-48 15,23-21 112-15,-2 22-144 16,25-22 144-16,-25 0-112 0,25-22-401 15,-26-22-79-15,3 23 160 0,-1-2 432 16,-22 1 144-16,0 0-128 16,0 0 400-16,0 0 288 15,0 22 225-15,-22-22 95 16,22 22-432-16,0 0 17 15,0 22-449-15,0 0-32 0,0 0-64 16,22-22-64-16,0 22 96 16,22-22-160-16,0 0 64 0,-22 0-529 15,22-22-431-15,-22 0 47 16,-22 0 513-16,23-23 432 15,-23 24 144-15,0 21 576 0,0-23 1057 16,0 23-240-16,0 0-1057 16,0 23-256-16,21-2 256 15,-21 46-111-15,23-23-273 0,-2 22-64 16,24 0-16-16,-23-1-721 15,0 2-832-15,0-44 289 16,0-1 543-16,-22 0 609 16,0-22 305-16,0-22-97 15,-22 0 48-15,22-22 112 0,-22-22 288 16,0-1-320-16,-22 2-192 15,21-2 176-15,23 1 416 16,-21-1-127-16,21 23 143 0,0 0-176 16,0 21-144-16,0 2-192 15,0 21-80-15,0 0-16 16,0 0 0-16,21 0 0 0,2 21-48 15,-1-21 64-15,0 44-64 16,0-21 16-16,0 0-16 16,0-2-272-16,-22 2-80 15,22-2 304-15,-22 2 96 0,0-1 16 16,-22 0-176-16,22 0-545 0,-22 0-495 15,0-22-1681-15,0 22-3042 16,0-22-7491-16</inkml:trace>
  <inkml:trace contextRef="#ctx0" brushRef="#br0" timeOffset="209405.35">8275 7681 15286 0,'-23'0'2001'0,"23"-22"128"16,-21 22-528-16,21-23-913 16,0 23-319-16,0 0-33 15,0 0-160-15,0 0 112 16,0 0 128-16,0 0-384 0,0 0-16 15,0 23 144-15,0-1-96 16,0 22-128-16,0-22 112 0,0 23-64 16,21-24 0-16,-21 2 96 15,0-2-80-15,0 2 0 16,0 0 16-16,0-2-48 15,0-21 16-15,0 23-48 16,0-23 48-16,0 0 48 0,0 0 64 16,0 0 176-16,0 0 17 0,0-23-65 15,0 23 64-15,0 0 32 16,0-21 0-16,0 21-176 15,0 0-96-15,0 0 16 16,0 0-16-16,0 0-16 16,0-23-48-16,0 23 32 0,-21 0-64 15,21-23-16-15,0 2-32 16,-23-2-96-16,2 2-160 15,21-24 144-15,-23 1 208 16,23 0 32-16,0 0 0 0,0 21 80 16,0 2 32-16,0-1-32 15,23 1 16-15,-23-2-80 0,21 0-32 16,2 23 16-16,21-21-32 15,-22-2 16-15,22 23 16 16,-22 0-48-16,22 0-32 16,-22 0-48-16,1 23-96 0,-23-2 48 15,0 2-16-15,0 0 48 16,-23 20 112-16,1 1 32 0,0-23-16 15,-22 2 32-15,22-1 16 16,0 0 16-16,22-22-64 16,-22 0-80-16,22 22 16 15,0-22 0-15,22 0 48 0,-22 0-32 16,22 22 112-16,0-22-48 15,0 0 0-15,22 22-16 16,-22-22-16-16,22 0 0 16,-22 23-48-16,22-23-64 0,-21 0-657 15,21 0-815-15,-22 0-401 16,-22-23 160-16,22 1 368 0,0 22 945 15,-22-22 416-15,0 0 112 16,0 0 16-16,0 22 208 16,0-22 432-16,0 22 673 15,0-23 608-15,0 23-176 16,0 0-369-16,0 0-719 0,0 23-289 15,0-1 272-15,0-22-288 16,0 44-240-16,22-44-111 0,-22 22-98 16,22 0 17-16,0-22-160 15,0 0-768-15,1 0-369 16,-2-22-608-16,1-22 257 15,1 0 1103-15,-23 21 641 0,0-21 144 16,0 23 689-16,-23-22 672 16,1 20 255-16,22 0-223 15,-21 23-416-15,-2 0-401 16,23 0-176-16,-22 0-544 0,22 23-80 15,0 21 80-15,0-22-176 0,0 22-48 16,22-23-1008-16,22 2-1089 16,1-1-1841-16,-1-22-1233 15,0 0-2736-15,22-45 2672 16,-22 24 6083-16,0-23 833 15,0 1-897-15,-21 20 10918 0,-2-21-7412 16,2 21-817-16,-23 2-960 16,0-2-896-16,0 1-529 0,0 0-432 15,-23 22-95-15,23 0-193 16,-21-22-128-16,21 22-32 15,-23 22-160-15,2 0 160 16,21 23-128-16,-23-24-401 0,1 23-255 16,22 2-432-16,0-3-177 15,22 1 0-15,-22-23 417 16,23-21 448-16,21 23 304 15,-23-23 176-15,2-23 32 16,-2 2 0-16,1-2 176 0,2-20 384 16,-24 22 448-16,21-25 177 0,-21 25-257 15,0-23-111-15,-21-1-449 16,21 23-224-16,-24-22-112 15,2-1-64-15,1 1 48 16,21 1 0-16,-23 21 528 0,23 22-64 16,0-23-191-16,0 23-193 15,0 0-160-15,0 23 16 16,0-23 32-16,0 44 32 0,23-23-32 15,-2 23-16-15,1 1 0 16,2-1-48-16,-3-22-385 16,1 23-175-16,-22-24-64 0,22 2-1 15,0-2 65-15,-22-21 96 16,22 0 224-16,-22 0 80 15,0 0 176-15,22 0 80 16,-22-21-48-16,22-2 80 16,-22 2 48-16,0-2-16 0,23 1 192 15,-23 0 256-15,21 0 273 0,-21 0-129 16,0 22-208-16,0 0-160 15,0 0 16-15,23 0-79 16,-23 22-129-16,22 0-112 16,-1 0-16-16,2 0-96 15,-2-22-401-15,2 23-735 0,-1-23-481 16,0 0 0-16,0-23 0 15,-22 1 865-15,22 0 800 16,-22 0 368-16,0-22 657 0,-22 21 399 16,22 2 17-16,0-2-65 15,-22 2-447-15,22-1-113 16,0 22-127-16,0 0-369 0,0 0-176 15,0 0-96-15,0 22 96 16,0-22 48-16,22 44-64 16,-22-23-96-16,22 2-64 15,0-1-288-15,-22-22-433 0,22 22-159 16,0-22-33-16,1 0 289 15,-23 0 512-15,21-22 160 0,-21 0 32 16,23-1 16-16,-23 23 224 16,0-21 384-16,0 21 17 15,22-23-193-15,-22 23-80 16,0 0-48-16,0 23-32 0,22-23-128 15,-22 21-48-15,0 2-48 16,22 21-32-16,-22-22-16 16,21 0-80-16,-21 0 80 0,23-22-80 15,-1 23 48-15,-22-23-32 16,22 0 32-16,0-23 64 15,22 23-48-15,-22-44-16 0,23 22-256 16,-24-22-576-16,2 21-1297 16,-1-21-3282-16,0 1-11348 15</inkml:trace>
  <inkml:trace contextRef="#ctx0" brushRef="#br0" timeOffset="211080.352">7767 8608 16583 0,'44'-21'368'16,"-22"-2"112"-16,22 2 289 15,0-2-257-15,23 23 320 16,-1-44-511-16,0 22 31 15,22 0-256-15,23-22 16 0,-1-1 48 16,0 1-192-16,23 1 144 16,-1-24-112-16,1 23 16 0,-23-22 80 15,22 22-64-15,1-23 480 16,-23 23 49-16,0 0-65 15,1 0-16-15,-23 21-80 16,23-21 96-16,-23 22-15 0,0-22-81 16,1 22 48-16,-23 0-96 15,22-1-48-15,-22 2-80 16,0-2-160-16,0 2 16 15,1-1-112-15,-23 1 64 16,22 21-32-16,-22-23-64 0,0 0 32 16,1 23-176-16,-24-21-192 0,2 21-160 15,-1-23-337-15,0 23-591 16,-22 0-1265-16,21-21-2034 15,-21 21-5665-15</inkml:trace>
  <inkml:trace contextRef="#ctx0" brushRef="#br0" timeOffset="211655.353">12004 8476 20105 0,'0'-22'480'16,"-21"22"144"-16,21 0 177 0,0 0-305 16,0 0-624-16,0 0 160 15,0 0-16-15,0 0-48 16,0 0 224-16,0 22-160 0,0 22 160 15,21-21-112-15,-21 21-96 16,22 0 224-16,-22-22-240 16,22 0 160-16,-22-22 160 15,22 0 64-15,1 0 225 0,-2-22-145 16,24-23-80-16,-23-20 160 15,22-2-96-15,22-21-15 0,-22-1-241 16,22-42-112-16,23-2 48 16,-23 22-96-16,22-21 144 15,-22 43-144-15,0 22 48 0,1 23-16 16,-23 1-48-16,0 22-16 15,1-2-432-15,-1 23-1105 16,-23 0-1488-16,1 23-2898 16,1-2-9796-16</inkml:trace>
  <inkml:trace contextRef="#ctx0" brushRef="#br0" timeOffset="-204323.357">16727 13708 18440 0,'-22'0'512'0,"22"-22"337"16,-23 22 127-16,23 0-656 16,0 0 160-16,0 0-448 15,0 0 0-15,0 0 128 16,0 0-160-16,23 22 385 0,-23 0-113 15,22-22 144-15,-22 22-16 16,22 0-320-16,-22 0 160 0,22-22-144 16,-22 22 0-16,22-22 193 15,-22 0 15-15,0 0 304 16,22-22-128-16,-22 0-256 15,0 0-64-15,22-22-160 0,-22 0 176 16,22-1-128-16,1 1 80 16,-2 22 161-16,2-22-49 0,-1 0 96 15,22 0-80-15,-23 21-48 16,2 2 0-16,21-2-112 15,-22 2-16-15,0 21-48 16,0-23-32-16,0 23 48 0,-22 0-128 16,22-21 144-16,1 21-64 15,-23 0-16-15,0 0 16 16,21 0-48-16,-21-23 80 15,0 23 0-15,0 0-48 0,0 0-64 16,0 0-368-16,0 0-432 16,0 0-833-16,0-22-2017 0,0 22-2977 15,0 0-3906-15</inkml:trace>
  <inkml:trace contextRef="#ctx0" brushRef="#br0" timeOffset="-198894.345">19022 13487 15303 0,'-44'-22'768'0,"22"0"-128"0,0 22-240 16,0-22-48-16,-1 22-319 0,2 0-114 15,-2 22-15-15,1 0 305 16,0 0-113-16,-22 0-128 15,0 44-97-15,0-22 370 16,0 45-161-16,0-1 0 0,0 0-32 16,-1 0-16-16,23 1 16 15,22-1 48-15,0-22 0 16,22-22-144-16,0 0 0 15,1-21 128-15,21-2-32 0,-22-21 0 16,22 0-32-16,0-21 0 16,-22-2-16-16,0 2-16 0,0-24 48 15,0 23-64-15,-22-22 32 16,0 0 48-16,0 0-32 15,0 22 416-15,0 0 881 16,0-1-65-16,-22 2-127 16,22 21-289-16,0 0-432 0,0 0-512 15,0 0 0-15,0 21 64 16,0-21-128-16,22 23-256 0,0-1-240 15,-22 0 207-15,22-22 273 16,0 0 112-16,1 22 64 16,-2-22 32-16,2 0 0 15,-1 22 48-15,-22-22 16 0,22 22 144 16,0 22 113-16,-22 0-113 15,0-22-32-15,22 22-160 16,-22 0-48-16,0 0-16 16,0-21 0-16,0-1-16 0,-22 0 32 15,22-22 0-15,0 0-32 0,-22 0-208 16,22-22 0-16,-22 0 111 15,22-22 81-15,0-23-64 16,0 1-240-16,22 0 352 16,-22 0 96-16,22 0 544 0,0 22 257 15,0 21-145-15,0 2-127 16,0-2-129-16,0 23-176 15,0 0-160-15,0 0 16 16,0 23-96-16,23-2-128 0,-24 23 32 16,2-21-128-16,21 21-1025 15,-22-22-223-15,0-22 127 16,-1 22 49-16,2-22 831 15,-23 0 417-15,0-22 128 0,0 0 593 16,0-22 111-16,0 21-304 16,0-21 81-16,21 0-145 15,-21 0-208-15,0 22-176 16,23-22-48-16,-23 22-16 0,23 0-32 15,-2 22-48-15,1-22 16 0,0 22-416 16,1-22-673-16,-23 22-559 16,21 0-161-16,-21 0-464 15,0 0 576-15,0 0 1233 16,0 0 400-16,0 0 352 0,0 0 864 15,0 0 353-15,-21 0-144 16,-2 22-65-16,23-22-207 16,-22 22-177-16,0-22-400 0,1 44-224 15,-2-22-64-15,0 22-111 16,23 23-97-16,0-23 16 15,0 22-97-15,0-22-143 0,0-22-320 16,23 0 368-16,0-22 160 16,-2 0 80-16,1 0-16 15,0-22 0-15,22-22-16 16,-21 22 16-16,-1-23 16 15,0-20 48-15,-22 21 80 0,0-1 48 16,0 1 64-16,0 22 737 0,0 0 191 16,0 0 81-16,0 22-513 15,0 0-623-15,-22 22-161 16,22 0 16-16,0 0-49 15,0 22-111-15,22 1-416 16,-22-24-704-16,22 2-353 0,0-23 0 16,0 0-112-16,0-23 241 15,0-21 863-15,1 0 657 16,-23 22 433-16,21-22 1311 0,-21 22 834 15,0 22-417-15,0-22-1121 16,0 22-720-16,22 22 289 16,-22 0-97-16,22 22-288 0,0 22-160 15,1 1-96-15,-2-2-144 16,2 2-833-16,-23-1-1696 15,22 0-176-15,0-22 1056 16,-22-21 1393-16,0-23 560 0,0 0 768 16,0-23-223-16,-22 1 431 15,22-22 17-15,-22 0-449 0,22-22-432 16,0-1-112-16,0 2 80 15,0-2 1-15,0 1 319 16,0 22-96-16,22 0 128 16,-22 22 65-16,22 22-337 0,-22-22-176 15,0 22-112-15,22 0-16 16,-22 0 0-16,22 22-48 15,-22-22-64-15,22 44-64 0,-22 0-273 16,22-22-175-16,-22 22-224 16,0 1 159-16,-22-24 193 15,22 2 288-15,-22-2 144 0,0-21 32 16,0 0 96-16,-22 0 16 15,21 0-32-15,23-21 0 16,-21 21 0-16,21-23-48 16,0 2-80-16,21-2 48 15,2-21 48-15,21 22-48 0,-22 0 32 16,22 0 16-16,-22 22-16 0,23-22 16 15,-24 0-32-15,23 0 32 16,-22 22 64-16,1-44 0 16,-23 21 0-16,21 1-47 15,-21-22 15-15,23 0-32 16,-23-22-32-16,-23 22 0 0,23-23-32 15,0 23 48-15,-21 0 48 16,21 22 208-16,0 0 432 16,-23 22-160-16,23 0-608 0,0 22 176 15,-22 23-112-15,22 20-16 16,-22 24-16-16,22-1 16 0,0 0-240 15,0 1-1152-15,0-45-113 16,0 22 192-16,22-44 721 16,0 0 416-16,-22-22 208 15,0 0 96-15,0-22 592 16,23 0-15-16,-23 0 287 0,0-22 305 15,21 0-609-15,2 0 160 0,-1-1 33 16,0 23-81-16,-22 0-80 16,22 22-352-16,0 0-159 15,0 0-65-15,0 22-64 16,0 0-32-16,1 23-96 15,-2-23 0-15,23 0-801 0,-22 0-703 16,1 0-193-16,-23-22 288 16,21 0 721-16,2-22-65 15,-23 0 49-15,0-22 624 16,22-1 160-16,-22 1-32 0,0 0-1089 15,22 0-2320-15,0 0-2818 16,-22 22 784-16</inkml:trace>
  <inkml:trace contextRef="#ctx0" brushRef="#br0" timeOffset="-198194.344">20986 13090 20345 0,'-44'-44'1697'16,"44"44"-177"-16,-22 0-719 0,22 0-801 15,0 0 48-15,0 0-112 16,0 44 128-16,0 0 112 16,22 22-272-16,-22 0 256 15,22 22-240-15,-22 1-128 0,22-23-529 16,-22 0-703-16,0-22 223 15,22-22 433-15,-22-22 544 16,-22 0 496-16,22 0-256 16,-22-22 96-16,22-22 0 0,-22 0-64 15,22 0 160-15,-22-22-240 16,22-1-32-16,0-21 16 0,0 22 112 15,0 0 672-15,0 22-15 16,0 0 223-16,0 21-32 16,22 2-319-16,-22-2-273 15,0 23-240-15,22 0-48 0,0-21 32 16,0 21-96-16,0 0 80 15,-1 21-64-15,3-21 32 0,-2 23 48 16,22-2-96-16,-21 2-32 16,-23-1-64-16,21 0-32 15,-21 22 64-15,-21 0-97 16,-2 0-175-16,0 0-368 0,2 0-593 15,-25-21-496-15,25 21-2128 16,-23 0-6836-16</inkml:trace>
  <inkml:trace contextRef="#ctx0" brushRef="#br0" timeOffset="-197879.344">21295 13200 24731 0,'-22'0'0'0,"22"22"48"16,0 22 272-16,22 0-544 16,-22 0 240-16,22-21-752 0,-22 21-1313 15,22-22 96-15,-22-22 288 16,0 0 1169-16,0 0 752 15,0 0 160-15,0-22 993 0,-22-22 432 16,22 0-225-16,0 0-511 16,0-1-97-16,0 1 97 15,0 0-593-15,22 22-128 16,0-22-256-16,0 44-160 15,1-22 96-15,21 22-560 0,-23 0-1889 16,24 0-3730-16,-24 0-11317 0</inkml:trace>
  <inkml:trace contextRef="#ctx0" brushRef="#br0" timeOffset="-197574.343">21537 13046 23962 0,'-21'22'1089'0,"21"-22"-497"16,-22 22-176-16,22 22-255 0,22 0-97 15,-1 22-257-15,2-21-687 16,-1-1-2001-16,0-23-721 16,0 2 337-16,0-2 479 0,22-21 1970 15,-22-21 928-15,1-2 1073 16,-2-21 1536-16,2 0 64 15,-23 0-288-15,21 0-560 16,-21 0-800-16,0 0-385 16,0 0-128-16,0 0-32 0,0 21 129 15,-21 23-289-15,-2-21-320 0,23 21-336 16,-21 21-496-16,-2 2-1009 15,23-2-3345-15,-22 24-8036 16</inkml:trace>
  <inkml:trace contextRef="#ctx0" brushRef="#br0" timeOffset="-196288.339">21957 12891 21962 0,'-22'0'1168'15,"0"0"-928"-15,22 23-16 0,-22-2-496 16,22 23 448-16,0 0-320 0,0 1-64 15,0-1-240-15,0 0-1041 16,22 0-320-16,0-22-304 16,0 0-1040-16,0-22 464 15,0 0 80-15,0 0 1328 16,23-22 1249-16,-45 0 1585 0,21-22 2416 15,2 22-591-15,-23-22-769 16,0 22-160-16,0 0-736 16,0-1-240-16,21 2-673 0,-21 21-208 15,0-23-111-15,0 23-353 16,0 0 32-16,0 0-144 15,0 0-80-15,0 0 48 0,0 0-144 16,0 0 64-16,0 0-48 16,0-21-225-16,0 21 145 15,0 0 80-15,0-23 128 16,23 23 32-16,-23-21-112 0,22 21 208 15,-22-23-128-15,22 23 32 0,-22 0 64 16,22 0-80-16,0 0 176 16,0 23-80-16,22-23 32 15,-22 21-15-15,0 23-129 16,0-21 32-16,1-2-32 15,-23 2-49-15,0-1 49 16,21 0-96-16,-21 0-64 0,-21-22-288 16,21 0-176-16,-23 0 64 0,1 0 191 15,0 0 369 1,0-22 64-16,22 22-48 0,-22-22 16 15,22 0-32-15,0-1 16 0,0-21-16 16,22 23-64-16,0-2 128 16,0 2-64-16,23-2 0 15,-24 1 48-15,23 0-32 16,-21 22 64-16,-1-22 48 15,0 0 49-15,-22 22-17 0,22 0 80 16,-22-22 32-16,0 22 32 16,0 0-32-16,0 0-160 15,0 0-96-15,0 0-16 16,0 0-96-16,-22 0 0 0,22 0 16 15,0 0 16-15,0 22 32 16,0-22-64-16,0 22-16 0,22-22 80 16,-22 0 32-16,22 0 32 15,0 0-16-15,0 0-16 16,0 0 16-16,0 0-16 15,0-22 16-15,-22 22 48 0,21 0-32 16,3 0 64-16,-24 0 224 16,0 22 128-16,0 0-208 0,0 22-144 15,0-21-48-15,0 21-80 16,0-23-16-16,0 2-288 15,0-2-512-15,20-21-385 16,-20 23-240-16,0-23 241 0,23-23 111 16,0 2 385-16,-23-2 736 15,21 2 80-15,2-23 336 16,-23-1 689-16,23 23 383 15,-23 0-207-15,21 0-113 0,-21 0-271 16,0-1-241-16,23 23-320 16,-23 0-208-16,0 0-80 0,0 0-32 15,0 0-32-15,0 0 0 16,0 0 0-16,21 0 0 15,-21 0-80-15,22 0 32 16,-22-22 48-16,22 22 48 16,-22 0 16-16,22-22 0 0,-22 22 16 15,0 0 32-15,22 22 160 16,-22-22 145-16,0 45-97 0,22-23-144 15,1 22-96-15,-23 23-16 16,21-23 16-16,-21 21-64 16,0-20-64-16,0 21-192 15,0-22-176-15,0 0 223 0,0 0 241 16,0-21-16-16,0-2 16 15,0-21-16-15,0 0-32 16,0 0-304-16,0 0-448 16,0 0-817-16,0 0-752 0,0-21-1088 15,-21-2-3058-15,21-21-4418 16</inkml:trace>
  <inkml:trace contextRef="#ctx0" brushRef="#br0" timeOffset="-196123.339">22928 12560 22362 0,'-65'-21'1520'0,"42"-2"17"0,23 23-1041 16,0 0-432-16,0 0-16 16,0 0-1456-16,0 0-881 15,0 23-2882-15,23-23-8019 16</inkml:trace>
  <inkml:trace contextRef="#ctx0" brushRef="#br0" timeOffset="-191146.331">20213 14436 12373 0,'0'-45'1937'0,"0"24"528"0,0-2-704 15,0 23 144-15,0-21-496 16,0 21-545-16,0 0-384 16,0 0-384-16,0 0-112 15,0 0 192-15,23 44 368 0,-23-23 145 16,22 46-273-16,-22-23-208 15,22 22-112-15,0 1-64 16,-22-23-16-16,22 0-32 16,0-1-64-16,-22-20 48 0,22-1-96 15,-22 0-480-15,0-22-1009 16,0 0-448-16,0 0-16 0,0-22-5875 15</inkml:trace>
  <inkml:trace contextRef="#ctx0" brushRef="#br0" timeOffset="-190686.33">20147 14347 17079 0,'-22'0'1297'0,"22"-21"-897"16,0 21-160-16,0-23 0 15,22 23-304-15,0-21 224 16,22-2-112-16,1 23-160 15,-23-22 368-15,22 22-320 0,0 0 273 16,-22 0 111-16,22 0-224 16,-21 22 272-16,-2-22-112 15,-21 23 304-15,22 21 177 16,-22-23-17-16,-22 23-80 0,1 1-288 15,-2-1-144-15,2 0-47 0,-2-21-209 16,23-2 144-16,-22 2-192 16,22-23-225-16,22 0-79 15,1 0-256-15,21 0-144 16,-1-23-337-16,1 2-304 15,-21 21 481-15,21-23 528 0,-22 23 432 16,0 0 304-16,-22 0 896 16,0 0 1105-16,0 0 0 0,-22 23-848 15,22-2-384-15,-22 2-209 16,0 0-256-16,0 21-368 15,22-23-144-15,-23 2-112 16,23-2-32-16,-21 22-64 0,21-20-272 16,-23-1-656-16,23 0-625 15,-22-22-1024-15,1 22-609 16,-2 0-1296-16,2-22-1905 15</inkml:trace>
  <inkml:trace contextRef="#ctx0" brushRef="#br0" timeOffset="-190241.33">20986 14127 15543 0,'-22'-22'1776'16,"22"22"-527"-16,0-22 48 0,0 22-545 15,-22 0-128-15,0 0-512 16,0 22 208-16,-1 0 289 15,-21 0-273-15,22 22 224 16,-22-22-256-16,23 22-64 16,-2 0 64-16,23-21-400 0,0-2 96 15,0 2-80-15,23-2 48 0,-2 2 80 16,2-1-128-16,20-22 208 15,1 22-176-15,-21-22 48 16,21 22 128-16,-22-22-208 16,0 22 176-16,-22-22 65 15,22 22 511-15,-22-22 865 0,-22 23-513 16,0-2-400-16,0 2-320 15,0-23-143-15,0 23-97 16,-22-23-160-16,44 21 31 0,-23-21-1199 16,23 0-1825-16,-22 0-3314 15</inkml:trace>
  <inkml:trace contextRef="#ctx0" brushRef="#br0" timeOffset="-189946.329">21118 14061 15254 0,'0'-22'2418'0,"0"22"-177"0,0 0-1873 15,0 0 16-15,0 22 1169 16,0 0-225-16,0 22-63 16,23 0-593-16,-23 22-176 0,23-21-368 15,-2-1-224-15,-21 0 256 16,21 0-288-16,2 0 144 15,-23-22-320-15,22-22-1152 0,-22 22-977 16,0-22-1697-16,0 0-2850 16</inkml:trace>
  <inkml:trace contextRef="#ctx0" brushRef="#br0" timeOffset="-189626.329">21097 14016 12693 0,'0'0'1105'16,"0"-21"-305"-16,0 21-79 0,21-23 847 16,-21 23-463-16,23-21-401 15,-23 21 80-15,23-23-175 16,-2 23 95-16,0 0-208 0,24 0-192 15,-23 0 81-15,0 0-241 16,0 0 160-16,0 23-80 0,0-23-176 16,0 21 160-16,-22 2 64 15,23-2 384-15,-23 2-31 16,0-23-97-16,-23 22 32 15,1 0-368-15,0 0-128 16,0 0-112-16,-22 0-128 0,0 0-1200 16,21 22-2834-16,-19-44-4642 0</inkml:trace>
  <inkml:trace contextRef="#ctx0" brushRef="#br0" timeOffset="-188986.328">20434 15054 13814 0,'-21'0'976'0,"21"0"-223"16,0 0 639-16,0 0 497 0,0 0-1153 15,0 0-415-15,0 0 31 16,0 0 96-16,21 0 272 16,2 0-255-16,-2 0-49 15,1-21 48-15,22 21-352 16,1-23 112-16,-1 0-64 0,22 2 192 15,23-2 209-15,-23 2-81 16,22-24 240-16,0 1-208 0,0 22-143 16,-21 0-113-16,21-1-208 15,-44 2 32-15,22-1 0 16,-43 1-16-16,21-2 256 15,-23 23-176-15,2 0 0 0,-1-21-80 16,-1 21-112-16,-21 0 64 16,23 0-128-16,-23 0-912 15,0 0-2786-15,0 0-5923 16</inkml:trace>
  <inkml:trace contextRef="#ctx0" brushRef="#br0" timeOffset="-188846.328">21427 14679 26732 0,'-44'0'368'0,"22"0"-32"0,22 0-208 16,22 0-384-16,-22 0-48 16,23 0-2177-16,-23 0-4418 0</inkml:trace>
  <inkml:trace contextRef="#ctx0" brushRef="#br0" timeOffset="-186001.324">17102 15827 18376 0,'-22'0'656'0,"22"0"-192"16,0 0-336-16,0 0-176 15,22 22 609-15,-22-22 111 16,22 44-144-16,-22-22-128 0,22 0-191 15,0-22 159-15,0 22-320 16,1-22 0-16,-2 0 112 0,24 0-240 16,-24-22 192-16,2 0-112 15,-2-22-16-15,2 0 176 16,21 0-192-16,-22-23 352 15,0 24 112-15,0-24 161 0,0 23 191 16,0 0-256-16,1-1-48 16,-2 2-31-16,2 21-145 0,-1 0 16 15,0 22-208-15,-22-23 0 16,0 23-80-16,0 0-32 15,0 0 48-15,21 0-144 16,-21 0 128-16,0 0-48 0,0 0-64 16,23 0 48-16,-23 0-272 15,0 23-641-15,0-23-527 16,0 0-961-16,0 0-1841 15,0 0-5747-15</inkml:trace>
  <inkml:trace contextRef="#ctx0" brushRef="#br0" timeOffset="-177601.312">9269 11081 17047 0,'21'-44'497'15,"-21"22"-449"-15,0 22 752 16,0 0-272-16,0 0-624 15,0 0 304-15,0 0-336 16,0 0 96-16,0 22 272 0,22 0-336 16,0 0 256-16,0 22-128 0,0 0-128 15,22 1 240-15,0-2-256 16,-21-21 176-16,20-22 320 15,1 0 801-15,-21 0 176 16,-1-44-225-16,0 0-47 16,0 0-177-16,0-22-304 0,0-22-47 15,0 21-449-15,-22-20 0 16,22 20-64-16,1-22-96 0,-2 24 96 15,24 21-96-15,-23-2 32 16,21 25-128-16,2-2-545 16,-1 1-271-16,0 22-1329 15,0 0-1905-15,0 0-5026 0</inkml:trace>
  <inkml:trace contextRef="#ctx0" brushRef="#br0" timeOffset="-155086.272">21295 15341 7891 0,'0'0'2209'0,"0"0"-2097"16,0 0 464-16,0 0 241 15,0 0-17-15,22 0-79 0,-22 0-97 16,0 22 176-16,22-22 1 15,-22 23-193-15,0-23-96 16,22 22 80-16,-22 22 177 0,0-23-129 16,22 24 112-16,-22-1-47 15,0 23-1-15,0-2-128 16,0 24-352-16,23-23 32 0,-23 0 161 15,21 0 159-15,-21-21 80 16,23 21-64-16,-2 0-95 16,2-22-145-16,-23 0 64 15,22 0 208-15,-1 0-95 0,2 1-65 16,-23-1-112-16,22-22-80 0,-22 22-16 15,0 0-32-15,22 0-96 16,-22 1-16-16,0-1-64 16,22 0 32-16,-22-23-48 15,0 24 16-15,0-23 113 16,0 23-17-16,0-23 16 0,22 0-48 15,-22-1 16-15,0 1-32 16,0-22-48-16,0 22 64 16,0-22-32-16,0 22 16 0,0-22-16 15,0 0-64-15,0 23 16 16,0-23-32-16,0 0 0 15,0 0 0-15,0 0-32 0,0 0 16 16,0 0-160-16,0 0-544 16,0 0-817-16,0 0-1713 15,-22-23-3024-15,22 1-10966 16</inkml:trace>
  <inkml:trace contextRef="#ctx0" brushRef="#br0" timeOffset="-154281.271">20500 15540 11221 0,'-22'0'608'16,"22"0"272"-16,0 0-640 0,0 0 305 15,-21 0 239-15,21 0-272 16,0 22 609-16,-23-22-193 16,23 22 129-16,0 0 47 15,-21 22-448-15,21-21 145 0,0 20-465 16,0 2-128-16,0-23 64 15,21 0-304-15,2 0 288 16,-2-22-176-16,1 22 48 16,1-22 193-16,-23 0-273 0,21-22 112 15,2 0-32-15,-23 0-80 16,22-23 64-16,-22 23-176 0,0 0 112 15,-22-22 0-15,22 23-48 16,-23-2 208-16,2 1-96 16,21 22 16-16,-23-22-16 15,1 22-224-15,22 0-32 16,0 0-864-16,0 22-1522 0,-21-22-2368 15,21 22-8308-15</inkml:trace>
  <inkml:trace contextRef="#ctx0" brushRef="#br0" timeOffset="-153736.27">20478 15716 11253 0,'-21'0'752'0,"21"0"64"15,0 0-608-15,0 0 1 16,0 0 1039-16,0 0 401 15,0 0-144-15,0 0-241 16,21 0-399-16,1 0-17 0,22 0-256 16,-21 0-176-16,43-22-143 15,0 22-177-15,0 0 96 16,0-21-80-16,1 21-16 15,21 0 16-15,-23-23-160 16,2 23 96-16,-21 0-64 0,-4 0 32 16,3 0 16-16,-23 0-64 0,0 0 112 15,0 0 64-15,-22 0 272 16,22 0 96-16,-22 0-79 15,0 0 191-15,0 0 64 16,0 0-320-16,0 0-288 0,0 0-160 16,0 0 64-16,0 0-192 15,0 0-720-15,0 0-1041 16,0 0-1425-16,0 0-2096 0,-22 0-3923 15</inkml:trace>
  <inkml:trace contextRef="#ctx0" brushRef="#br0" timeOffset="-152316.268">21825 17394 8691 0,'22'-21'1393'0,"-22"21"-1873"0,0 0-705 15,0 0 1009-15,0 0 256 16,0 0 0-16,22 0 561 16,-22 0 367-16,0 0 257 15,0 0-129-15,0 0-415 16,0 0-257-16,0 0-176 0,0 0-416 15,0 0-2113-15,0 0-6435 16,-22 0 5987-16</inkml:trace>
  <inkml:trace contextRef="#ctx0" brushRef="#br0" timeOffset="-151851.267">21825 17173 16455 0,'0'0'944'0,"0"0"-896"15,0 0 513-15,0 0 751 16,22 0-111-16,-22 0 336 0,22 22-401 16,0-22-79-16,0 45-209 15,22-23-192-15,0 22 17 16,0 23-465-16,0-23 48 15,0 22-256-15,1 0-48 16,-1-1 192-16,0-20-224 0,0-23 160 16,0 22-32-16,1-21-64 0,-24-23 128 15,23 21-224-15,-21-21 144 16,-23 0-64-16,22 23-560 15,-22-23-1169-15,0 0-1553 16,-22-23-6642-16</inkml:trace>
  <inkml:trace contextRef="#ctx0" brushRef="#br0" timeOffset="-151521.267">21847 17173 18808 0,'0'0'1265'0,"-22"0"-1041"16,22 22 160-16,0 0 48 15,-23 1 176-15,23-1 481 16,-21 22-545-16,21 0-112 16,0 0-320-16,-23 0-208 15,23-21 240-15,0-1-288 0,0 0 96 16,0-22-528-16,0 0-464 15,0 0 351-15,23-22-1055 16,-23 0-1026-16,21-22-1920 0,2 0-4738 16,-23 0 7779-16</inkml:trace>
  <inkml:trace contextRef="#ctx0" brushRef="#br0" timeOffset="-151376.267">21869 17173 18024 0,'0'0'2545'0,"0"0"-544"16,0 0-881-16,0 0-431 16,0 22 671-16,22-22-527 15,-22 22-65-15,22 1-384 16,0-1-368-16,22 0 112 0,-22 0-224 15,0 1-16-15,23-23-1152 0,-24 21-2322 16,2-21-5074-16</inkml:trace>
  <inkml:trace contextRef="#ctx0" brushRef="#br0" timeOffset="-150836.266">22730 17350 19416 0,'-24'-21'769'16,"3"21"-81"-16,-1 0 48 15,22 0-720-15,-22 0 465 16,0 21-33-16,0 2 368 0,22-23-240 15,0 21-624-15,0 2 209 16,0-2-354-16,22-21 129 16,0 23-320-16,22-23-528 0,1 0 31 15,-2 0 1-15,-20 0 496 16,-2 0 512-16,2 22-192 15,0 0 800-15,-23 0 545 16,0 22-97-16,-23-22-159 0,0-1-129 16,2 24 1-16,-2-23-369 0,0 1-208 15,3-23-112-15,-4 21-320 16,3-21-192-16,21 0-1345 15,0 0-2417-15,0-21-2785 16,21-2-5715-16</inkml:trace>
  <inkml:trace contextRef="#ctx0" brushRef="#br0" timeOffset="-149621.264">22884 17527 17367 0,'0'0'289'0,"0"-22"-337"0,0 22-273 16,0 0-479-16,0 0 400 15,23-22 224-15,-23 22 0 16,0-22 208-16,0 22-176 16,0-23 448-16,0 23 592 15,0 0 497-15,0 0-49 0,0 0-79 16,0 23 768-16,0 21-400 0,21 0-673 15,-21 0-288-15,22 22-399 16,0-21-65-16,0-1-160 16,0 21-48-16,0-20 80 15,-22-1-144-15,23-22 96 16,-23 0-48-16,0 0-80 0,0-22-16 15,-23 0-289-15,23 0-239 16,-22-22 64-16,22 0 256 16,-22 0 368-16,0-22-112 0,0-1 16 15,22 1 144-15,-22 23-80 16,22-23 240-16,0 21-128 0,0 1 16 15,22 0-80-15,0-1-48 16,-22 2-16-16,22-1 0 16,0 0 16-16,0 22 48 15,1-22-64-15,-23 22 96 16,21 0 160-16,-21 0 80 0,0-22-112 15,23 22-31-15,-23 0-81 16,0 0 48-16,0 0-64 0,0 0 96 16,0 22-32-16,0 0-32 15,0 0-64-15,0 0-16 16,0-1 32-16,0 2-48 15,0-1 0-15,0-22-16 0,0 22-32 16,0-22 32-16,0 0 16 16,0 0 64-16,0-22-32 15,21 0-80-15,-21-22 32 16,0 0-32-16,23 0 32 0,-23 22 0 15,22-23-48-15,-22 24 64 16,0-2-16-16,22 23 16 0,-22 0 112 16,22 0 192-16,-22 0 49 15,22 0-97-15,-22 23-160 16,22-2-80-16,-22-21-48 15,22 23 0-15,-22-23-32 0,22 0-16 16,-22 0-16-16,0 0-16 16,0 0 48-16,0 0-96 0,0-23 96 15,0 2 16-15,0 21 32 16,0 0 32-16,-22-23 80 15,22 23 48-15,-22 23-80 16,22-2 32-16,0 2-80 0,0-1-16 16,0 0-16-16,0 0-32 15,22 0-32-15,-22 0 0 16,22-22-48-16,0 0-32 15,0 0-96-15,0-22-64 16,1 0-65-16,-2-22-95 0,-21-1-336 16,23-20-609-16,-2-2 529 0,-21-22-193 15,23 23 1025-15,-23 0 480 16,0 43 1281-16,0 2 80 15,0 21-832-15,0 0-529 16,0 0-320-16,-23 21 304 16,23 23 16-16,0 23-160 0,0-23-192 15,0 23-64-15,23-22-32 16,-1 20-96-16,0-21-112 0,0-21-240 15,-22-1-80-15,22-22 144 16,0 0 384-16,0-22-561 16,-22-1 49-16,22-21 16 15,-22 0 240-15,22 23 304 0,-22-24 800 16,0 45 289-16,0-22-305 15,0 22-336-15,0 0-400 16,0 22 161-16,22-22 335 16,-22 22-288-16,22 1-160 0,1-2-112 15,-2 23-64-15,2-21 32 0,-2-2-240 16,-21-21-336-16,23 23-113 15,-1-23 49-15,-22 0-208 16,22-23-737-16,0 2-512 16,-22-2-400-16,22 2-753 15,-22-2-671-15,0 23-3731 0,0-21 2001 16</inkml:trace>
  <inkml:trace contextRef="#ctx0" brushRef="#br0" timeOffset="-148741.263">20500 16158 10548 0,'-22'-22'1393'0,"1"22"144"16,21 0-641-16,-23 0 65 0,23 0-225 15,-21 0-112-15,21 0-160 16,-23 0 33-16,23 0 79 15,-22 22-16-15,0 0-176 16,22-22 145-16,-22 22-1 0,0 0 128 16,22-22-176-16,0 22-208 15,0 0 1-15,0 0-97 0,0 0 16 16,22 0-16-16,22-22-112 15,-22 22 32-15,22-22-64 16,0 0 0-16,-22-22-16 16,22 0-32-16,-21 22 48 0,-1-22-32 15,-22 0 80-15,0 0 176 16,0 0 192-16,-22 0-144 15,-1-22-160-15,2 44 129 16,-24-22 319-16,24 22 0 0,-23 0-176 16,21 0-240-16,1 0-160 15,22 22-80-15,-22-22-64 0,22 22-352 16,22 0-1409-16,0 0-1520 15,1-22-2674-15</inkml:trace>
  <inkml:trace contextRef="#ctx0" brushRef="#br0" timeOffset="-148321.262">20500 16334 3745 0,'0'0'2417'15,"0"0"-1360"-15,0 0 1344 16,0 0 528-16,0 0-15 16,0-22-930-16,0 22-671 0,0 0-721 15,0 0-63-15,23 0 223 16,21-22-288-16,-22 22 16 15,44 0-127-15,0-22-81 0,1 0 256 16,20 0-208-16,-20 0 64 16,21 0 48-16,0 0-223 15,-21 22-1-15,-1-22-144 16,0 0 128-16,-22 0 224 0,-22 22 16 15,1-22 384-15,-23 22-31 16,0 0 15-16,0 0-256 0,0 0-223 16,0-22-225-16,-23 22-160 15,23 0 0-15,-22 0 0 16,22 0-64-16,-22 0-177 15,22 0-703-15,0 22-433 0,0-22-480 16,0 0-1264-16,0 22-2258 16,0-22-7106-16</inkml:trace>
  <inkml:trace contextRef="#ctx0" brushRef="#br0" timeOffset="-147621.261">20544 16887 14342 0,'-21'0'848'0,"-2"21"-79"15,23-21 159-15,0 0 449 16,0 0-833-16,0 0-32 16,0 0 273-16,0 0 79 0,0 0 33 15,23 0-241-15,-2 0 32 16,2 0-144-16,43 0-352 0,-22-21 129 15,44-1-97-15,1-23 64 16,-1 23-32-16,21-22-192 16,-19 21 224-16,-2 2 144 15,0-2 81-15,-22 2-1 0,1-2-240 16,-1 23-48-16,-22-21-224 15,-22 21 48-15,0 0 32 16,0-23-128-16,-22 23 368 16,0 0 176-16,0 0-368 0,0 0-128 15,-22 0-32-15,22 0 16 16,-22 0-64-16,22 0-16 0,0 0-352 15,0 0-288-15,-22 0-49 16,22 0 113-16,0 0 80 16,0 0-80-16,0 23-545 15,0-23-768-15,0 0-176 0,0 0 448 16,-23 0 449-16,23 0-65 15,0 0-512-15,-21 21-2000 16,21-21-2418-16,-22-21 5378 0</inkml:trace>
  <inkml:trace contextRef="#ctx0" brushRef="#br0" timeOffset="-146986.26">20544 16820 5762 0,'-44'23'5779'0,"1"-23"-4899"0,20 22 97 16,2 0 175-16,-2-1 257 15,1-21-337-15,0 22-191 16,22 0 207-16,-22-22-303 15,22 22-177-15,0 1 0 16,0-2-240-16,22 2 96 0,0-2-255 16,23 2-17-16,-1-23-144 15,-1 21-32-15,1-21 32 16,23-21-64-16,-23-2 64 0,0 2-64 15,-22-23-112-15,1 21 128 16,-23 1 80-16,0-22-112 16,0 23-64-16,-45-1 32 0,23-23 160 15,-22 23 288-15,22 22 816 16,-22 0-303-16,21 0-337 15,2 0-448-15,-2 22-272 16,23 1-208-16,0-1-1857 16,23 21-2881-16,-2-21-8885 0</inkml:trace>
  <inkml:trace contextRef="#ctx0" brushRef="#br0" timeOffset="-145137.257">21383 15298 9636 0,'0'-23'1280'16,"0"23"353"-16,0 0-976 15,0 0-161-15,0-21 128 16,0 21 32-16,0 0 81 0,0-23-113 16,0 23 16-16,23 0-127 0,-23 0-209 15,21-22-144-15,-21 22-64 16,23 0-80-16,-23 0 0 15,21 0-48-15,2 0 48 16,-23 0-32-16,22 0 32 16,-22 0 32-16,0 0-16 0,0 0 48 15,0 0 128-15,0 0 144 16,0 0 96-16,0 0-15 0,0 0 79 15,0 22-176-15,0-22-128 16,0 23-32-16,0-23 144 16,0 21-16-16,0 2-64 15,0-2-63-15,21 23 79 0,-21 1 32 16,0-23 16-16,23 21-64 15,-23 2 64-15,22-23 0 16,-22 22-96-16,22-22 49 16,-22 22 63-16,0 0 32 0,0-22 64 15,22 23-64-15,-22-1 0 16,0 0-160-16,0 22 65 0,0-22-145 15,22 1-32-15,-22-1-32 16,0 0 0-16,22 0 16 16,-22 0 32-16,0-22 176 15,22 22 0-15,-22-22-64 0,0 0 48 16,0 0 0-16,22 22-96 15,-22-21-48-15,0-1-31 16,0 0-65-16,0 0 64 0,0 0-80 16,0 0 16-16,23 22 16 15,-23-22-16-15,0 0 0 16,0 0 32-16,0 1-32 0,21 21-32 15,-21-23 48-15,0 2-16 16,0-2 0-16,0 2 0 16,0-1 64-16,0-22-32 15,0 22-16-15,0 0 64 16,23-22-48-16,-23 23-16 0,0-23 16 15,0 22 0-15,0-22 0 0,0 22 16 16,0-22-64-16,0 21 80 16,0-21-48-16,0 0-96 15,0 22 144-15,0-22-160 16,0 0 128-16,0 22 0 15,0-22-32-15,0 0-112 0,0 0 144 16,0 22-80-16,0-22 16 16,0 0 0-16,0 0 32 0,0 0-16 15,21 0 16-15,-21 0-16 16,0 0-16-16,0 0 16 15,0 23 0-15,0-23 0 16,0 0 0-16,0 0 0 0,0 0 0 16,0 0 0-16,0 0 0 15,0 0 0-15,0 0 16 16,0 0 0-16,0 0-16 15,-21 0 16-15,21 0 0 0,0-23-16 16,0 23 16-16,-23 0 0 16,23 0 0-16,-21 0 0 0,21 0 16 15,-23 0 64-15,1 23 32 16,22-23-16-16,-22 0-64 15,22 0 0-15,-22 0-48 16,22 0 0-16,0 0-16 0,0 0 16 16,0 0-32-16,0 0 0 15,0 0-16-15,0 21-32 16,0-21-112-16,0 0-352 15,0 0-769-15,22 0-1376 0,-22 0-2033 16,0 0-5379-16</inkml:trace>
  <inkml:trace contextRef="#ctx0" brushRef="#br0" timeOffset="-143217.254">21604 15540 15110 0,'0'0'705'0,"0"0"-337"0,0 0-128 16,0 0-32-16,0-22 272 15,0 22 33-15,22 0 127 16,-22-22 80-16,0 22-80 0,22-23-15 16,0 2-209-16,0 21-144 15,23-22-160-15,-1 0-32 16,0-23 64-16,22 23-96 0,0 0 48 15,0 1 16-15,-21-2 128 16,20-21 193-16,-20 44-65 16,-1-22-80-16,-22 0-32 0,0 22-32 15,0-22 64-15,-22 22 96 16,0 0 177-16,0 0-97 15,0 0-224-15,0 0-176 16,0 0-64-16,0-22-48 16,0 22-48-16,0 0-112 0,0 0-560 15,0 0-577-15,0 0-880 0,0 22-1073 16,0-22-2608-16</inkml:trace>
  <inkml:trace contextRef="#ctx0" brushRef="#br0" timeOffset="-142537.253">21626 15915 4482 0,'0'22'5506'16,"0"-22"-4129"-16,0 0-177 15,0 0-79-15,0 0 399 16,0 0-239-16,0 0-16 15,0 0-161-15,0-22 225 0,0 22-129 16,0 0-383-16,0-22-97 0,22 22-192 16,0-22-16-16,22 0-143 15,0 0-97-15,0 0-48 16,1 0-96-16,21 0 176 15,0-23 16-15,-22 23-32 16,22 1-64-16,-22-2-144 0,23 2 65 16,-23-2-1-16,-22 1-112 15,22 0 0-15,-22 22-32 16,0-22-32-16,-22 22 48 0,22 0-96 15,-22 0-96-15,0 0-385 16,0 0-927-16,0 0-1010 0,0 22-1487 16,-22-22-3891-16</inkml:trace>
  <inkml:trace contextRef="#ctx0" brushRef="#br0" timeOffset="-142077.253">21802 16379 12757 0,'-21'0'1201'0,"21"0"-257"16,0 0-127-16,0 0 511 16,-23 0-751-16,23 0-337 0,0 0 256 15,0 0 432-15,23 0 49 16,-23 0-241-16,21 0-96 0,2-23 49 15,21 23-209-15,0-22-240 16,0 22-48-16,0-22-160 16,0 0 64-16,0 0-32 15,23 22-64-15,-45-22 48 0,22 22-80 16,-22 0 16-16,0 0-32 15,-22 0-64-15,22 0-112 16,-22 0-1041-16,0 0-623 16,0 0-722-16,0 0-3504 0</inkml:trace>
  <inkml:trace contextRef="#ctx0" brushRef="#br0" timeOffset="-141702.252">21847 16865 16311 0,'0'0'1329'0,"0"0"-1153"16,22 0 560-16,0 0 977 16,0 0-321-16,0-22-191 15,22-1-81-15,0 23-127 16,1-22-401-16,-1 22-16 0,0-22-271 15,0 0-49-15,22 22-112 16,-22-23-192-16,22 23 144 0,-22-21-128 16,0 21 16-16,-21 0 64 15,-1 0-144-15,-22 0 128 16,22 0-128-16,-22 0 64 15,0 0 16-15,0 0-336 0,0 0-1153 16,0 0-1937-16,-22 0-3553 16</inkml:trace>
  <inkml:trace contextRef="#ctx0" brushRef="#br0" timeOffset="-141187.251">22376 14966 14598 0,'-44'-23'432'16,"44"2"-15"-16,-22 21-257 0,22 0-112 15,0 0 560-15,0 0-496 16,0 0-16-16,0 0 384 16,0 21-80-16,0 2 305 0,0-2-353 15,0 25-176-15,0-25 176 16,0 23-352-16,22-21 160 15,0 21-144-15,0-22-64 16,1 0 192-16,21-22-144 16,-23 0 224-16,2 0-96 0,-1-22 49 15,0 0 767-15,-22 0-112 0,22-23-63 16,-22 1-241-16,0 0-336 15,-22 0 144-15,22 21 176 16,-22-21 97-16,0 22-17 16,22 0-256-16,0 22-304 15,-23 0-560-15,23 0 16 0,0 44-1073 16,23-21-1649-16,-23 21-2096 15</inkml:trace>
  <inkml:trace contextRef="#ctx0" brushRef="#br0" timeOffset="-140772.251">22376 15408 15094 0,'-22'0'1457'16,"22"0"208"-16,-22 0-961 15,0 22-96-15,22 0-31 16,-22-1-177-16,22 2 368 0,0 21-464 15,-22 0 49-15,22 1-17 16,22-24-320-16,-22 23 176 16,22-22-176-16,0 0 32 0,22-22 192 15,-21 0-160-15,-2 0 368 16,2-22 96-16,-2 0 17 15,2-22 15-15,-23 23-256 0,0-24-16 16,0 1-240-16,-23 0-64 16,23 0 400-16,-21 0 129 15,-2 22-129-15,23 22-208 16,0-23-304-16,0 23-400 15,0 23-593-15,0-1-1136 0,0 0-2113 16,0 21-4850-16</inkml:trace>
  <inkml:trace contextRef="#ctx0" brushRef="#br0" timeOffset="-140337.25">22420 16026 18200 0,'-44'-22'1120'15,"44"22"-255"-15,0 0-257 16,-22 0-672-16,22 0 256 0,0 22 352 16,-22 22 1-16,22-22 191 0,-22 22-384 15,22 0-96-15,0-22-80 16,22 0-224-16,-22 22 208 15,22-44-176-15,0 22 80 16,22-22 112-16,-21 0-128 16,-2-22 129-16,2 0-33 0,-1 0-16 15,-22 0 112-15,22-22-144 16,-22 0 16-16,-22 22 64 15,22-22 368-15,-22 22 241 16,-1 0-209-16,2 22-336 0,21 0-416 16,-23 0-288-16,23 22-1169 15,0 0-2497-15,0 22-4434 0</inkml:trace>
  <inkml:trace contextRef="#ctx0" brushRef="#br0" timeOffset="-139902.249">22641 16622 19849 0,'-22'0'1024'0,"0"0"-528"0,22 0 401 15,-22 0-993-15,22 0 192 16,0 0 0-16,0 21 240 0,-22 2 624 15,22-2-399-15,0 23-81 16,0-21-272-16,0 21-208 16,22-22 128-16,0 1-160 15,0-1 48-15,0-22 96 16,0 0-160-16,0 0 272 0,-22 0-112 15,21-22 288-15,-21-1 33 16,0-21-225-16,0 22 144 0,0-22-192 16,0 0 96-16,-21 21 384 15,-1 2-128-15,22-2-111 16,-22 1-225-16,22 22-192 15,-22 0-96-15,22 0-641 0,0 0-1504 16,0 22-2801-16,0 1-8276 16</inkml:trace>
  <inkml:trace contextRef="#ctx0" brushRef="#br0" timeOffset="-137962.246">19882 15518 14934 0,'0'0'625'16,"0"-22"-97"-16,0 22-512 16,23-23 176-16,21 2 128 15,0-1-208-15,0 0 176 16,22 0-96-16,0-23-48 0,23 23 33 15,21-22-193-15,0 23 176 16,23-24-176-16,0 1-32 16,21 0 128-16,-22 0-144 0,23 0 112 15,-1-2-32-15,-22 25-48 0,1-23 112 16,0-1-96-16,-1 23 336 15,-22 0 240-15,0-22 0 16,-21 21 289-16,-1 2-145 16,-22-1-32-16,1 22-111 15,-23-21-241-15,0 21-144 0,0-23-64 16,-22 23-48-16,22 0 16 15,-22 0-96-15,0 0 48 16,-22 0-16-16,22 0-16 0,0 0 32 16,-22 23-48-16,21-23-32 15,3 21 0-15,-24 1 16 16,20 22 16-16,-20-22 224 0,23 22-16 15,-23 23 80-15,23-23-32 16,-23 44 112-16,0-21-31 16,0 21 63-16,0 22-48 15,0 1-48-15,0-1 96 16,0-21-208-16,0 20-144 0,0-20 48 15,0-1 80-15,21 1 257 0,2-23 15 16,0 0-192-16,-2 0-48 16,2-22 16-16,-23 22-64 15,21-22-48-15,1 23-48 16,-22-23-16-16,0 22-32 0,22-22 32 15,-22 1-32-15,0 20 16 16,0-21-16-16,0 1-16 16,0-1 64-16,0-21-48 0,22-1 16 15,-22 0-32-15,0-1 32 16,0 1 32-16,0 0-32 15,0-22-32-15,0 22 0 0,0-22 32 16,0 0 32-16,0 23-64 16,0-23-16-16,0 0 64 15,0 21-48-15,-22-21 32 16,0 0 0-16,0 0-16 15,1 0 16-15,-23 0-16 0,-2 0-32 16,2 0 16-16,1 0-48 0,-2 0-48 16,1 0-80-16,-22 0-96 15,0 23 0-15,0-23 48 16,-1 21 176-16,-21 2 32 15,22-2 32-15,0 2-80 16,-22-1-112-16,21 0-32 0,-21 22 159 16,0-21 81-16,0-1-16 15,21 0 0-15,-21 23 0 16,0-24-16-16,0 2 0 0,21-2 64 15,-21 23-32-15,22-21 1 16,-1-1-34-16,0 0 17 16,2 0 49-16,21-22-49 0,-23 22 48 15,23 0 0-15,-22-22 0 16,22 22-32-16,0-1-16 15,0-21 0-15,0 23 32 16,-1-23 16-16,1 22 0 0,22-22 0 16,-22 22-32-16,0-22 48 15,22 0 48-15,0 23 96 0,0-23-32 16,0 0-64-16,22 0-16 15,-22 0 16-15,22 0 0 16,0 0-80-16,0 0-16 16,-22 0-16-16,22 0 32 0,0 0 16 15,0 0 48-15,0 0 16 16,0 0-48-16,0 0-32 15,0 0 16-15,0 0-32 16,0-23 16-16,0 23-16 0,0-22-16 16,0 0 32-16,0-1-32 15,0 2-16-15,0-23 0 0,-22-22-64 16,22 0 32-16,-23-22-48 15,2-1-128-15,-2-22 32 16,1 0 112-16,-22 23 80 16,23 1 32-16,-2-2 16 15,1 22 0-15,22-21-16 0,-22 22-16 16,22-22-48-16,-22 22 64 0,22-1-32 15,0 1 16-15,0 0-96 16,0 22 112-16,0-22-16 16,0 22-16-16,0-1 0 15,0 1 32-15,0 0 32 16,0 22-64-16,0 0 0 0,0-22 16 15,22 22 0-15,-22 0 0 16,0-1 32-16,0 23-32 16,0-22 0-16,0 0 0 0,0 1-32 15,0-2 64-15,0 2-64 16,0-2 64-16,0 1-64 0,0 0 48 15,22 22-16-15,-22-22 0 16,0 0-32-16,0 22 32 16,0-22 48-16,0 22-48 15,0-23-16-15,0 23 16 16,0 0 16-16,0 0 0 0,0-21 16 15,0 21 0-15,0 0-16 16,0 0-80-16,0 0 0 0,22 0 32 16,-22 0-48-16,0 0 0 15,0 0-32-15,0 0 16 16,0 0-64-16,0 0-256 15,0 21-753-15,0-21-863 0,0 23-1858 16,0-23-2481-16</inkml:trace>
  <inkml:trace contextRef="#ctx0" brushRef="#br0" timeOffset="-117821.21">19066 9601 13446 0,'0'-21'592'0,"-22"-2"-512"0,22 23 96 16,0-21-48-16,-22 21-32 15,22-23 32-15,0 23-144 16,-22 0 96-16,22 0 0 0,0 0-16 15,-22 23 64-15,0-2 0 16,0 2 97-16,22 21-49 0,-22 0-16 16,-1 0-16-16,2 22 112 15,21 0 128-15,0 1-48 16,0 21-128-16,21-44-16 15,2 22 16-15,21-43 289 16,0-1 47-16,22 0-272 0,-22-22 0 16,22 0-16-16,1 0 160 0,-1-22-159 15,-23 0-97-15,1-1-48 16,2-21-80-16,-3 22-16 15,-21-22 288-15,1 0 304 16,-2 0 225-16,-21 0-209 16,0-1-352-16,0-21-144 0,-21 22-96 15,-24 0 64-15,23 0-16 16,-22 21 192-16,0 2 256 15,0-2-143-15,0 23-241 16,-23 0-96-16,23 23-48 0,0-2-112 16,0 2-369-16,22-1-799 15,0 22-1297-15,22-22-2578 0,0 0-4801 16,0 0 5474-16</inkml:trace>
  <inkml:trace contextRef="#ctx0" brushRef="#br0" timeOffset="-117291.21">19551 9844 23162 0,'0'-22'368'0,"0"22"-480"0,23-22 352 16,-1 0-480-16,0 0 432 15,0-22-256-15,22 22-32 16,0-22 304-16,22-1-384 15,1 1 304-15,-1 0-80 0,0 0-224 16,0 0 400-16,0 22-400 16,-22-22 240-16,23 0-32 15,-23 22-128-15,0 0 272 16,0 0-304-16,-22-1 192 0,1 23 16 15,-2 0-224-15,2-22 272 0,-23 22-736 16,21 0-993-16,-21 0-848 16,0-22-1969-16,0 22-3906 15,0-22 3026-15</inkml:trace>
  <inkml:trace contextRef="#ctx0" brushRef="#br0" timeOffset="-116826.209">20699 9028 17399 0,'-22'-22'753'16,"22"22"63"-16,0 0-144 15,0 0-383-15,-22 0 159 16,22 0-384-16,0 0-48 0,-22 0 80 16,0 22-128-16,22 0 160 0,-22 0-64 15,0 22-16-15,22 22 80 16,0 1-176-16,0-1 96 15,0 0-176-15,22-22-144 16,0 0 304-16,0-21-32 0,22-2 144 16,0-21 320-16,0 0 385 15,22-21-129-15,-22-2-304 16,1-21-48-16,21 22-272 0,-22-22-32 15,-23 0 160-15,25 0 1 16,-25-1 95-16,2 1-16 16,-23-22-208-16,0 22-16 0,0-22-32 15,-23 22 0-15,2 0 16 16,-25 0 0-16,25 21 96 15,-23 23-96-15,-22 0-96 16,21 0-112-16,1 0-704 16,1 23-977-16,20 21-1729 0,2-22-3681 15,-24 22-2930-15</inkml:trace>
  <inkml:trace contextRef="#ctx0" brushRef="#br0" timeOffset="-116231.208">19574 10154 20649 0,'0'0'32'15,"22"0"192"-15,-22 0-416 16,22 0 480-16,0 0-304 16,22 0-48-16,-22 22 352 0,23 1-432 15,-2 21 432-15,24-23-144 16,-23 23-32-16,22 1 177 15,0-23-434-15,0 0 274 0,0 0 31 16,23-1 608-16,-23 1 320 16,0 0-415-16,22-22 63 15,-22 23-224-15,1-23-320 16,-1 21 81-16,1-21-305 15,-23 23 320-15,-1 0-80 0,1-23-112 16,1 21 240-16,-23 2-272 0,22-23-32 16,-22 21-16-16,0-21-64 15,-1 23-128-15,-21-23-416 16,24 0-161-16,-24 0-559 15,22 0-1282-15,-22-23-1455 16,0 2-4483-16,0-23 1376 0</inkml:trace>
  <inkml:trace contextRef="#ctx0" brushRef="#br0" timeOffset="-115901.208">21164 10353 21385 0,'-46'66'497'0,"25"-45"-209"15,21 23-112-15,-22 0-192 16,22 2 192-16,0-2-352 15,22 0-112-15,-1 0-353 16,2 0 81-16,0-22 624 0,-2 0-96 16,0 0 160-16,2-22 544 0,-1 0-15 15,0 0 463-15,0 0-223 16,0-22-33-16,22 0-112 15,-22-22-399-15,1 22-97 16,21-22-224-16,-23 0 0 16,2 0 48-16,-23-23-112 0,0 22 64 15,0 2-128-15,-23-23-64 16,2 21 192-16,-23 24-80 15,21-2 16-15,-21 2-160 16,0 21-689-16,22 0-1472 0,0 0-3570 16,-23 0-9092-16</inkml:trace>
  <inkml:trace contextRef="#ctx0" brushRef="#br0" timeOffset="-115451.207">21141 9337 18264 0,'-23'-66'1425'16,"2"44"-369"-16,21 22-48 15,-22-23-655-15,22 23-65 16,0 0-96-16,0 0-256 16,0 23 240-16,0-1 176 0,0 22-128 15,22 0 16-15,-22 22-256 16,21 45 160-16,2-23-208 0,0 22-80 15,19-22-160-15,-19 1 272 16,-1-1 144-16,0-22 256 16,-22 1 689-16,22 0 223 15,-22-2-287-15,22 2-177 16,-22-23-368-16,0 0-224 0,22-1 17 15,-22 2-145-15,0-1 48 16,0 0-160-16,0-21 96 0,0-2-64 16,0 2-32-16,0-23 64 15,0 0-96-15,0 0-224 16,0 0-385-16,-22 0-783 15,22-23-625-15,0-21-2113 0,-22 23-3378 16,22-25-2896-16</inkml:trace>
  <inkml:trace contextRef="#ctx0" brushRef="#br0" timeOffset="-111784.201">19574 9712 4273 0,'0'0'4386'0,"-23"0"-3425"16,23 0-225-16,0 0-384 15,0 0-176-15,0-22-111 0,0 22-65 16,-21 0 16-16,21 0 80 15,0 0 512-15,0 0 560 16,0 0 65-16,-23-22 240 0,23 22-97 16,0 0-479-16,0 0-417 15,0 22-352-15,0-22 0 16,0 0 112-16,23 0 192 0,-23 0 385 15,21 0-65-15,2 0 32 16,21-22-79-16,0 0-129 16,0-23-112-16,22 24-208 15,-22-23-128-15,22 21-16 0,-21 2-32 16,21-24 16-16,-22 45-15 0,-22-22 31 15,22 0 160-15,-22 0-80 16,0 22 32-16,0-22-48 16,1 22-48-16,-2 0-16 15,-21 0-48-15,23-22-96 16,-1 22 16-16,0 0 0 0,0 0 16 15,-22 0-96-15,22 0 64 16,-22 0-16-16,22 0 0 16,-22 0 32-16,0-22-16 0,0 22-112 15,22 0-192-15,-22 0-337 16,0 0-495-16,0 0-465 15,0 0-736-15,22 0-1921 0,-22 0-3634 16</inkml:trace>
  <inkml:trace contextRef="#ctx0" brushRef="#br0" timeOffset="-111319.2">20125 9182 14214 0,'0'-22'928'0,"-22"22"449"0,22 0-433 15,0 0-335-15,0 0-257 16,0-22 32-16,0 22-256 0,0 0-128 16,0 0 320-16,0 0 32 15,22 0-47-15,-22 0 111 16,22 22-48-16,0-22 192 15,1 0-272-15,-2 22-32 16,2-22 145-16,-1 0-113 0,0 0 192 16,0 22-96-16,0-22-64 0,-22 0 113 15,22 0-225-15,-22 22 128 16,22-22-128-16,-22 0-32 15,0 23 128-15,0-23-112 16,0 22 48-16,-22 0-48 16,22 0-64-16,-22 22 17 0,0-22-113 15,22 0 16-15,-22 22-32 16,22-22-32-16,0 1 0 15,0 21-273-15,0-23-1487 16,0 2-2851-16,0-23-6514 0</inkml:trace>
  <inkml:trace contextRef="#ctx0" brushRef="#br0" timeOffset="-110289.199">19442 10065 16263 0,'0'0'1825'15,"0"0"-1297"-15,0 0-320 16,21 0-48-16,-21 0 641 15,0 22-17-15,22-22-432 16,0 22 64-16,1-22-112 0,21 23 129 16,-22-23 95-16,22 22-112 15,-22 0 112-15,22 1-256 16,1-23 33-16,-2 21-17 15,24 2-48-15,-23-2 64 16,0-21-144-16,0 23 64 0,0-2-32 16,1 2-144-16,-2-23 128 0,1 22-80 15,0 0-16-15,1 0 16 16,-1 0-144-16,-22-1 144 15,22 1-80-15,-22 0 16 16,22 1 65-16,-21-2-17 0,-2 2 80 16,24 0-96-16,-24-23 32 15,24 21-64-15,-23 2-48 16,0-23 64-16,22 0-80 0,-22 0 16 15,0 21 80-15,1-21-128 16,-23 0 96-16,21 0-64 16,2 0 48-16,-23 0-16 0,0 0-80 15,21 0 0-15,-21 0-257 16,0 0-223-16,0 0-224 15,0 0-385-15,0 0-223 16,0 0-705-16,0-21-1649 16,0 21-3505-16,0-23-1137 0</inkml:trace>
  <inkml:trace contextRef="#ctx0" brushRef="#br0" timeOffset="-109734.198">20677 10243 16951 0,'-22'0'1089'0,"0"-23"-129"16,0 23-191-16,22 0-225 0,0 0-400 16,0 0-80-16,0 0 0 15,0 0-16-15,0 0-32 16,0 0 48-16,0 0-32 0,0 0 272 15,0 0 256-15,0 0 305 16,0 23-161-16,0-23-256 16,22 21-31-16,-22 2-81 15,22-2 48-15,0-21 176 0,-22 23-48 16,22-1 1-16,0 0-49 0,1 0-80 15,-2-22-32-15,-21 22-64 16,23-1-112-16,-2 1-64 16,-21 0 16-16,0 1 16 15,22-23-63-15,-22 21 47 16,0 2-16-16,0-23-80 0,0 23 48 15,0-2-64-15,-22-21 32 16,22 23-48-16,0-23 16 16,0 21 0-16,0-21-16 0,-21 0 32 15,21 23-48-15,0-23 32 16,-23 0 16-16,2 21-32 15,21-21 32-15,-23 23 0 0,1-1-48 16,-22-22 64-16,22 22-48 16,0 0 32-16,-22 0 32 15,0 0 16-15,21 1 16 16,1-2-16-16,1-21 16 15,-2 22-128-15,2-22 16 0,21 22-32 16,0-22-304-16,0 0-1457 0,0 0-2193 16,0 0-4642-16</inkml:trace>
  <inkml:trace contextRef="#ctx0" brushRef="#br0" timeOffset="-104712.19">20677 8587 8099 0,'-22'0'2625'0,"0"0"-2144"16,22 0 63-16,-22 21-64 15,22-21-48-15,-22 0-112 16,0 23 417-16,-1-1 383 15,2 0 81-15,-2 0-273 0,1 0-207 16,1 22-177-16,-2 0-240 0,23 0-144 16,-21 23-112-16,21-23-32 15,0 22 0-15,0-22 96 16,0 22 336-16,0-22 33 15,21 23-353-15,2-23-96 0,-23 0 0 16,21 0-80-16,-21 0 80 16,22 23 16-16,-22-23 32 15,23 0-16-15,-23 0 16 16,21 0 144-16,2 0 32 0,-1-22 384 15,0 0 337-15,22 0-305 16,-22-22-160-16,22 0-80 0,0 0-31 16,0-22-113-16,-22 0 0 15,22 0-96-15,1 0-48 16,-1-22 0-16,0 22-32 15,-1-1-48-15,-19-21-48 16,19 23 16-16,-20-2 16 0,0 2 0 16,-2-2-32-16,0 1 16 0,-21 0 0 15,0 0 80-15,23 0 16 16,-23-22-80-16,0 0-16 15,0 0 0-15,0-1-64 16,0 1 48-16,-23 0-48 16,23 0 16-16,0 0 80 0,-21 0 65 15,0 0 111-15,-2 22 48 16,0-22-112-16,2 21-48 15,-1 1-96-15,-2 22 32 16,3-22-96-16,-1 0 0 0,0 22-16 16,0 0-96-16,0-22-480 15,22 22-401-15,0 0-1264 0,-22 0-2321 16,22 0-3202-16,0 22-1472 15</inkml:trace>
  <inkml:trace contextRef="#ctx0" brushRef="#br0" timeOffset="-103982.189">21164 9690 19224 0,'-23'-22'449'15,"23"22"-113"-15,0 0 112 16,0 0-368-16,0 0-192 0,-23 22 240 15,23 0-192-15,-21 0 80 16,21 0 80-16,-22 0-112 0,-2 22 224 16,3 1 96-16,-1-1 48 15,0 0 16-15,0 0-159 16,0 0 191-16,22-22-128 15,-22 0-144-15,22 0-96 0,0 1-80 16,0-23 112-16,0 0-80 16,0 0-16-16,0 0 112 15,0 0-80-15,22-23 48 16,-22 23-64-16,22-22-48 0,0-22 80 15,0 22-128-15,-22-23 160 0,22 1-64 16,-1 0 16-16,3 0 16 16,-24-22-64-16,0 0 64 15,22 22-16-15,-22-23 16 16,0 23 320-16,21 23 240 15,-21-2 65-15,0 23-129 0,0 0-48 16,0 0-112-16,0 0-288 16,0 0-80-16,0 0 32 0,23 23 16 15,-23 21 0-15,0-23-16 16,23 24 0-16,-2-1 0 15,0-22 0-15,2 22 112 16,-1-22 193-16,0 0 303 0,0 0-128 16,0 0-336-16,0 1-64 15,0-23-48-15,0 21-16 16,1-21 0-16,-2 0-96 15,2 0 32-15,-2 0-432 16,2-21-1121-16,-1 21-2561 0,-1-23-7523 16</inkml:trace>
  <inkml:trace contextRef="#ctx0" brushRef="#br0" timeOffset="-100121.18">21692 8564 9236 0,'-22'-21'1520'16,"22"21"-831"-16,0 0-337 15,-22 0-112-15,22 0-128 0,-22 0-112 16,0 0 160-16,22 0-160 15,-22 0 336-15,0 0 129 0,-1 21-49 16,2-21 208-16,-1 23 208 16,-1-2-95-16,2 2-225 15,21 21-64-15,-23 0 0 16,23 0-95-16,0-22-97 0,0 22-144 15,23-22-160-15,-23 23 144 16,21-45-48-16,2 22-96 16,-1-22 160-16,-1-22-80 0,2 22 96 15,-23-22-48-15,0-23-16 16,22 23 272-16,-22 0 128 15,0 0 16-15,0-22 321 0,0 44 303 16,0-22 161-16,0 22-289 16,0 0-864-16,0 0-64 15,0 44 97-15,0 0 31 16,22 0-96-16,0 45-16 15,0-1-112-15,0 0-32 0,22 0-145 16,-21 1-495-16,-2-23 496 0,2 0 160 16,-2-22 80-16,-21-22 96 15,0 1 16-15,0-2 96 16,-21-21-16-16,-2 23-128 15,2-23 48-15,-24 0-64 16,23 0 81-16,-22-23-49 0,22-21-64 16,0 22-16-16,0-22-32 15,-1-22-32-15,23 22 48 16,0-23 0-16,23 23 0 0,-1-22-32 15,0 22 32-15,22 0 0 16,-22 22-32-16,22-22-65 0,0 0-239 16,0 22-16-16,-21-23-80 15,-1 23-160-15,22-22 464 16,-44 22 128-16,22-22-16 15,-22 22 48-15,0 22 80 16,0-22 384-16,0 22-176 0,-22-22-176 16,0 22-160-16,0 0-48 0,0 22 80 15,-1-22 64-15,2 22-48 16,-2 0 112-16,2 22-64 15,-2-22-32-15,23 22-16 16,-22 1-96-16,22-23 48 16,22 0-48-16,1 0-48 0,-2 0 96 15,2-22-192-15,-2 0-208 16,2-22-144-16,21 0-17 15,-22-22 369-15,0 21 224 16,-22 1 192-16,0-22-96 0,0 22-32 16,0-22 657-16,0 22 607 15,0 22-287-15,0 0-145 0,-22 0-848 16,22 22 48-16,0 0 0 16,0 22-128-16,0 0-80 15,22 1 80-15,-22-23-96 16,22 0-288-16,22 0-640 0,-22-22-625 15,0-22-16-15,0 0 208 16,1 0 849-16,-2-23 544 0,2 1 112 16,-23-22 256-16,0 22 481 15,-23-23 15-15,2 23 16 16,21-21 481-16,0 20 32 15,-23 23-433-15,23 0-80 16,0 22-415-16,0 0-385 0,0 0-177 16,0 0 97-16,0 44 128 15,0 1-48-15,0-1-32 0,0 21-896 16,23 2-1969-16,-23-23-561 15,21 0-1568-15,-21-22-17 16,0-22-1776-16</inkml:trace>
  <inkml:trace contextRef="#ctx0" brushRef="#br0" timeOffset="-99246.176">22068 8741 10100 0,'-23'-44'3682'0,"1"22"-97"0,0 0-1007 15,22 22-706-15,0-22-511 16,0 22-865-16,0 0-464 16,0 0 16-16,0 0-32 15,22 0 48-15,0 0-48 0,22 0 0 16,-21-23-32-16,21 2-16 15,-22-23 0-15,0 21-48 16,0-21-48-16,0 0 48 16,0 0 32-16,-22 22 96 0,0-22-32 15,0 21 144-15,0 23 112 16,-22-23 81-16,22 23 175 0,0 0-320 15,0 0-288-15,-22 0 16 16,22 23 32-16,0 0 16 16,0-2-32-16,0 24 48 15,0-1-128-15,0 0-128 0,22-21 80 16,-22 21 144-16,22-23 32 15,0 2 16-15,0-23 0 16,-22 0 32-16,22 0 32 0,0 0-32 16,-22 0 80-16,22-23 128 15,1 2 0-15,-2-2 80 16,-21 2-128-16,23 21 0 0,-23-23-64 15,21 1-32-15,-21 22-96 16,0 0 32-16,0 0-32 16,23 0-16-16,-23 22-32 15,0 1 64-15,22-23-80 16,-22 21 32-16,22-21-48 0,0 0-96 15,0 0-144-15,-22 0 16 16,22-21 144-16,-22-2 144 0,22 1 32 16,-22 0-16-16,0 0 64 15,0 0-16-15,0 0 112 16,0 22 48-16,0-23 16 15,0 23-64-15,0 0-112 0,0 0-112 16,0 0-64-16,0 0 48 16,0 0 16-16,0 23-16 15,0-1-208-15,0-22-224 16,0 22 192-16,22-22 176 0,-22 0 0 15,22 0-16-15,0-22 48 0,-1 22 48 16,3-22 64-16,-4-1 16 16,26 23 0-16,-25-21 16 15,2 21 64-15,0 0 144 16,-23 0 32-16,21 21 80 15,2 2-96-15,-2-1-112 16,-21 22-112-16,22-22-16 0,-22 0-64 16,22 1-16-16,-22-23-16 0,0 21-16 15,0-21 64-15,0-21 48 16,0-2-16-16,0 1 48 15,22-22-32-15,-22 0 80 16,0 0 16-16,22-2 305 0,0 26 159 16,1-3-80-16,-23 1-80 15,21 22-64-15,2-22-79 16,-2 22-145-16,2 0-80 0,-1 22-64 15,0-22-80-15,22 0-385 16,-22 0-1936-16,0 0-3041 16,0-22-7636-16</inkml:trace>
  <inkml:trace contextRef="#ctx0" brushRef="#br0" timeOffset="-98381.175">20898 9249 18520 0,'0'-23'704'0,"0"23"289"16,22-22-209-16,-22 0-240 15,0 0 209-15,22 22-497 16,0-22 144-16,0-22-144 0,0 22-208 15,0 0 64-15,23-22-256 16,-2 22 64-16,3-22-1008 16,-4 0-1986-16,3 22-3041 15</inkml:trace>
  <inkml:trace contextRef="#ctx0" brushRef="#br0" timeOffset="-97166.173">20854 9226 16439 0,'0'0'448'16,"-23"0"-32"-16,23 0 209 15,-22 23-209-15,22-23 64 16,0 22-128-16,-21-22-48 0,-2 22 1 15,23 0-225-15,-21 0-32 16,-2 0 0-16,1 0-80 0,0 0 112 16,0 0-80-16,-22 22 16 15,22-21 96-15,-23 21-32 16,1-23 176-16,1 23-80 15,-24-21-64-15,23 21 144 0,0 0 0 16,0-22 16-16,-22 22 65 16,21-22 31-16,1 22-64 15,0-21-176-15,22-2 16 16,-22 2 48-16,0-2 192 0,0 2 32 15,21-2-159-15,-21 2 191 0,22-1-64 16,0 0-160-16,0-22-112 16,1 22-80-16,-2-22-32 15,23 0 16-15,-22 22-32 16,22-22 32-16,0 0-16 0,-22 0-16 15,22 0 16-15,0 0-32 16,-22 0-32-16,22 0-272 16,0 0-272-16,0 0-545 15,0 0-624-15,0 0-528 0,0-22-992 16,0 22-1345-16,0-22-2850 15,22 0 5219-15</inkml:trace>
  <inkml:trace contextRef="#ctx0" brushRef="#br0" timeOffset="-96879.171">19861 9756 13734 0,'0'-22'3457'0,"0"22"-1696"0,0 0-944 16,0 0-145-16,0-22-576 15,0 22-96-15,0 0-32 0,0 0-208 16,0 22 208-16,0-22 96 15,0 22-80-15,-23-22 192 0,23 22-144 16,-22 22 352 0,22-22 128-16,-22 1 145 0,0-2 255 15,1 23-144-15,21-21-175 16,-23-2-49-16,23 2-112 15,0-1-16-15,0 0-240 0,23-22-64 16,-2 0-64-16,23 22-64 16,-22-22 48-16,45-22-336 15,-23 0-1905-15,0 0-3057 0,0-1-7124 16</inkml:trace>
  <inkml:trace contextRef="#ctx0" brushRef="#br0" timeOffset="-95654.17">21361 9425 19320 0,'-22'-22'1537'0,"22"22"-577"16,0 0-543-16,0 0-401 0,0 0 64 15,22 22-64-15,-22 0-16 16,22 0 80-16,1 1-96 16,-2 21 128-16,2 0 96 15,-2 0-32-15,2 0 208 0,-1 0-96 16,-1 0 112-16,2 0-127 15,-1 23-113-15,0-23 96 16,-22 0 0-16,22 0 64 16,0 22 0-16,-22-22-48 15,22 23 48-15,-22-23-127 0,22 23-33 16,0-23-64-16,-22 0-64 0,23 0 128 15,-2-1-32-15,-21-21 112 16,23 22-16-16,-23-21-48 16,0 0 16-16,21-23-48 15,-21 21-16-15,0-21-64 16,0 0-32-16,0 23 32 0,0-23-80 15,0 0 32-15,23 0-48 16,-23 0-16-16,0 0 0 0,0 0-208 16,0 0-288-16,0-23-80 15,-23 23-385-15,23-21-159 16,0-2-625-16,-21 0-688 15,21 23-801-15,-23-21-768 0,23-2 561 16,-21 1 2208-16,-2 22 1345 16,-21 0 721-16,22 0 1984 15,0 0-720-15,0-22-753 16,0 22-463-16,22 0 415 0,-22 0 97 15,22 0-289-15,0 0-95 16,0 0-305-16,-23 0-256 0,23 0-272 16,23 0 65-16,-23 0-17 15,0 0-16-15,22 0 160 16,-22 0 32-16,22 22-112 15,-22 0 16-15,0 1 112 0,22-2 33 16,-22 2-33-16,0 0 144 16,22-2 144-16,-22-21-79 15,22 23-129-15,0-23-144 0,0 0 16 16,1-23-16-16,-2 23-96 15,23-44-160-15,-21 21-64 16,21-21-448-16,0-21-1217 0,-22-1-2241 16,22 0-7891-16</inkml:trace>
  <inkml:trace contextRef="#ctx0" brushRef="#br0" timeOffset="-86629.157">22553 9712 11061 0,'0'-22'416'0,"-22"22"768"15,22 0-832-15,0 0 225 0,0-22-1 16,0 22 0-16,-22 0 257 16,22 0-417-16,0 0-432 15,-22 0-128-15,22 22 112 0,-23 0 288 16,2 0-256-16,21 0 64 15,-23 0 80-15,2 0-176 16,21 0 192-16,0 23 128 0,-23-1 176 16,23 0-47-16,0 22-257 15,-22 0 32-15,22 23-144 16,0-22-64-16,0-2 16 15,22-42-144-15,1 21 208 16,-2-44-64-16,2 22-64 0,-2-22-369 16,-21 0-735-16,23-22-657 0,-1 22 528 15,0-22 417-15,0 0 752 16,0-22 112-16,-22 21 64 15,22 2 32-15,-22-2-80 16,0 2 32-16,0-2 128 0,0 23 160 16,0-22 337-16,0 22-161 15,0 0-176-15,0 0-32 16,0 0 48-16,0 0 112 0,0 0-127 15,0 0-97-15,0 0-48 16,22 22 160-16,-22 1 192 16,0-2-304-16,0 2-144 0,22-2-80 15,-22 2-80-15,0-2-352 16,22-21-400-16,-22 23 720 15,22-23 16-15,-22 0 288 16,0-23-16-16,0 23-16 16,21-21 160-16,-21-2 64 0,0 2-128 15,0-2 16-15,0 2 193 0,0-2 111 16,0 1-80-16,0 0-288 15,0-1 32-15,0 1 161 16,-21 22-33-16,21-22-256 16,-22 22-112-16,22 0-16 15,-22 0-32-15,22 0 96 0,0 0-48 16,-22 0-48-16,22 0 32 15,0 22-272-15,0-22 47 16,0 0 113-16,22 0 48 0,-22-22 48 16,22 22-16-16,0-22-32 15,-22 22-64-15,21-22 16 16,3 22 112-16,-4-22 16 0,-20 22 32 15,23 0-32-15,-23-23 0 16,23 23 48-16,-23 0-16 16,21 0 80-16,-21 0 64 15,0 0 48-15,23 23-95 0,-23-23-33 16,23 22-32-16,-2 0-48 15,-21 0-16-15,23-22-16 0,-2 22 0 16,-21 0 16-16,22-22 0 16,-22 0-16-16,0 0 64 15,0 0 16-15,0 0-64 16,-22 0 16-16,22 0 64 0,0-22-16 15,-21 0-16-15,21 0 16 16,0 0 32-16,0 0-16 16,21-1-16-16,-21 23 0 15,22-21 16-15,0 21-16 0,0-23-32 16,-22 23-32-16,22 0-48 15,-22 0 32-15,22 23-16 0,-22-23 16 16,23 0 0-16,-23 0 0 16,21 0-16-16,-21 0-32 15,0 0 128-15,23-23-16 16,-23 23 0-16,0-21 16 15,0-2 64-15,0 2 384 0,0-2 353 16,0 1 223-16,0 22-320 0,0 0-479 16,0 0-241-16,0 0-64 15,0 0 32-15,21 0-16 16,-21 0-16-16,23 22-48 15,-1-22-80-15,0 23-849 16,0-23-416-16,-22 0 161 0,22 0 207 16,0 0 705-16,-22-23 352 15,0 1 144-15,0 0 705 16,0 0 351-16,0 0 177 0,0 0-417 15,0 0-207-15,0 22-337 16,0 0-272-16,0 0-96 0,22 0-64 16,-22 0-16-16,0 0-32 15,22 0 16-15,-22 22-32 16,22-22-16-16,-22 22-160 15,22-22-641-15,-22 0-191 16,0 0 159-16,22 0 577 0,-22 0 288 16,0 0 96-16,23-22 64 15,-23 0 497-15,0 0 351 0,0 22-15 16,0-22-209-16,0 22-144 15,0 0-192-15,0 0-272 16,0 0-224-16,0 0 80 16,0 0 0-16,0 0-16 0,21 22 16 15,-21-22-48-15,0 0-32 16,0 22-64-16,23-22-304 15,-23 0 0-15,0 0 96 16,0 0 416-16,0 0 0 0,0 0 16 16,0-22 16-16,0 0 192 15,-23 22 80-15,23-22-48 0,0 22-80 16,0 0-96-16,0 0-80 15,0 0-48-15,0 0-16 16,23 0-16-16,-23 0 16 16,21 0-48-16,-21 22 0 0,0-22-32 15,23 0-352-15,-23 0-96 16,0 0 224-16,0 0 191 0,22 0 162 15,-22-22 15-15,0 0 0 16,0-1 48-16,0-21 192 16,0 44 144-16,0-21 48 15,-22 21-144-15,22-23-160 0,0 23-208 16,0 0 0-16,22 0 32 15,-22 23 16-15,22-23 0 16,-22 21-64-16,22 2-16 16,-22-23-80-16,22 21-832 15,0-21-49-15,0 0 529 0,-22-21 240 16,22-2 160-16,-22 2 96 0,22-23 48 15,-22 21 416-15,0 1 705 16,0 0-81-16,0 22-367 16,0 0-113-16,0 0-416 15,0 0-304-15,0 0 32 16,0 0-16-16,22 22-448 0,0 0-2706 15,1-22-5330-15</inkml:trace>
  <inkml:trace contextRef="#ctx0" brushRef="#br0" timeOffset="-85229.155">22750 10484 16167 0,'-44'0'912'15,"23"23"-495"-15,-1 21-145 16,22 0-32-16,-22 23 80 0,22-23-176 16,0 22-160-16,0 1 96 0,0-24-96 15,22-21-32-15,0 0 96 16,-1-22-64-16,3 0-224 15,19-22-625-15,-20 0-495 16,-2 0 688-16,25-22 688 16,-25 22 128-16,-21-22 688 0,23 22 561 15,-23 0 239-15,0 22 625 16,0 0-256-16,-23 0-1408 0,23 22-449 15,0 0 80-15,-21 22-160 16,21-22-64-16,21 22-48 16,2-22-64-16,-2-22-64 0,1 22-737 15,22-44-559-15,-22 22-689 16,23-43 96-16,-24 20 480 15,-21-21 1121-15,0 22 464 16,0 0 96-16,0-23 1008 16,-21 24 721-16,-2-2 176 0,1 23-464 15,0-21-545-15,0 21-512 0,0 0-336 16,22 0-144-16,0 0-80 15,0 21 16-15,0-21 0 16,22 0-80-16,-22 23-576 16,22-23-433-16,22 0 225 15,-21-23 160-15,-2 2 495 0,2-2 273 16,-23 23 65-16,21-21 511 15,-21 21 672-15,0-23 289 16,0 23-384-16,0 0-881 0,0 23-176 16,0-23 16-16,0 21-96 15,23 2-32-15,-23-2-48 16,22 2-272-16,-22-23-849 0,22 0-352 15,0 0 193-15,-22 0 495 16,22 0 673-16,-22-23 224 16,22 2 304-16,-22-23 449 15,0 21 223-15,0 0 401 16,0 23-64-16,0-21-273 0,0 21-496 15,0 0-512-15,0 0-96 0,0 0 64 16,22 0-32-16,-22 21 0 16,22-21-48-16,0 23-80 15,0-23-832-15,0 23-689 16,-22-23-96-16,23 0 305 0,-2 0 495 15,2-23 801-15,-23 0 208 16,0 2 385-16,0-2 527 16,0-21 241-16,0 23 479 15,0-1-111-15,-23 22-496 0,23 0-577 16,0-22-400-16,0 22-160 15,23 22 96-15,-23-22-64 0,21 0-16 16,-21 22 0-16,23-1-64 16,-23-21-192-16,22 22-673 15,-22-22-303-15,22 0-49 16,-22 0 545-16,0 0 544 15,0 0 208-15,0-22 112 0,0 1 480 16,0-1 400-16,0 0 449 0,0 22-176 16,0-22-465-16,0 22-224 15,0 0-384-15,0 0-144 16,0 0-16-16,0 0 0 15,22 22-16-15,0-22-16 16,0 22-16-16,-22-22-176 0,22 22-784 16,0-22-561-16,0 0-144 15,-22-22-271-15,22 0-97 16,-22 0 1056-16,22 0 913 0,-22-1 256 15,0-21 1233-15,0 23 768 16,0 21-640-16,0 0-865 16,0 0-528-16,0 0-176 0,0 0-64 15,23 0-48-15,-23 0-993 16,21 21-1152-16,-21-21-1473 15,23 23-7363-15</inkml:trace>
  <inkml:trace contextRef="#ctx0" brushRef="#br0" timeOffset="-83929.153">23392 10926 19016 0,'-23'0'801'15,"1"-22"-481"-15,22 22-256 16,-22 0-176-16,22 22 240 0,-22 1-208 15,22 21 144-15,0 0-16 16,0 0-112-16,-22 0 192 0,22 22-224 16,22-22 96-16,-22-22-112 15,22 0-497-15,0-22 289 16,0 0 160-16,1 0 80 15,-2-22-416-15,2-21 48 0,-23 20 512 16,21 1-64-16,-21-22 64 16,23 22 352-16,-23 22 336 15,0-22 849-15,0 22-144 0,-23 0-1009 16,23 22-208-16,0 0-96 15,0 0-64-15,0 22-160 16,23-21-80-16,-1-23-400 0,0 21-129 16,22-21-319-16,-22-21-593 15,22-2-160-15,-22 1 817 16,-22 0 912-16,22 0 112 15,-22 0 464-15,-22 0 81 16,22 0 575-16,-22 0 513 0,0 0-400 16,0 22-177-16,22 0-336 0,0 0-495 15,-22 0-321-15,22 22 32 16,22-22 0-16,-22 22-112 15,22 0-1-15,-22 0-607 16,22-22-672-16,0 0-33 16,0 0 32-16,0 0 529 0,1-22 640 15,-2 0 208-15,-21 0 288 16,23 0 480-16,-23 0 561 0,0 0 400 15,0 22-193-15,0 0-319 16,0-22-337-16,0 22-656 16,0 0-240-16,0 22 64 15,21 0 0-15,-21 0-80 0,23 0 32 16,-1-22-112-16,0 22-592 15,0-22-400-15,0 0-449 16,0 0 32-16,0 0 833 16,-22-22 640-16,0 0 208 0,22-22 704 15,-22 22 593-15,0-1 592 0,0 23-304 16,0-22-337-16,0 22-895 15,0 0-449-15,0 0-32 16,0 22-16-16,23-22-16 16,-2 23-32-16,1-1-257 15,22-22-1487-15,-21 0-2242 0,21 0-3986 16</inkml:trace>
  <inkml:trace contextRef="#ctx0" brushRef="#br0" timeOffset="-82814.152">23678 8896 18792 0,'-22'-22'352'0,"22"22"641"16,0 0-945-16,0 0 32 15,0 0-128-15,0 0-16 0,0 0 224 16,0 0-224-16,22 0 192 0,0 0-64 16,1 0-96-16,-2 0 192 15,2 0-176-15,-2 0 32 16,24 0 80-16,-23 22-208 15,22-22 192-15,-22 22-112 16,0 0-32-16,0 22 128 0,1-22-96 16,-23 22 176-16,0 0 80 15,21 0 64-15,-21 0 80 16,0 0-160-16,0 1-95 0,0-1 15 15,0 22-64-15,-21-22 336 16,21 0 144-16,-23 23-112 16,23-23 16-16,-22 0-63 0,22 0-129 15,0 0-224-15,0-22 16 16,0 0 16-16,22 0-64 15,-22-22 64-15,23 22-16 16,-23-22-48-16,0 0 80 0,21 22-80 16,-21-22 16-16,0 0 16 15,0 0-48-15,0 22 64 0,0-22-32 16,0 23 48-16,0-2 48 15,0 23-32-15,0 0 16 16,0-21-80-16,0 21 0 16,0 0 16-16,22-22-48 0,1 23 80 15,21-23-16-15,-23 1-32 16,24 21 64-16,-23-23 16 15,0 2 96-15,0-2 161 16,0 24 79-16,-22-1 96 0,0-22 80 16,-22 21-32-16,22 2-111 15,-22-1-225-15,22 23-48 0,0-23-128 16,0 0-64-16,0 0 96 15,0-22-96-15,22 22 16 16,0 0 0-16,0-22-16 16,0 22 16-16,1-21-16 15,-2 21 0-15,1-22 32 0,1 0-48 16,-23 0 64-16,20 22-48 0,-20-22 64 15,0 22 32-15,0-22-48 16,0 22 48-16,0-22-64 16,0 0 16-16,0 22 16 15,0-21-48-15,0-1 16 16,0 22 32-16,0-22 0 0,0 0 0 15,-20 0-32-15,20 0 0 16,0 0-16-16,-23 0 0 16,1 1-32-16,1-1-32 15,-24 0-64-15,23 0-480 0,-22-22-881 16,0 22-1104-16,-1-22-1809 15,24 0-3329-15</inkml:trace>
  <inkml:trace contextRef="#ctx0" brushRef="#br0" timeOffset="-75591.139">23788 8057 16151 0,'0'-22'1008'0,"0"0"177"0,0 22-1057 16,0-22-64-16,0 22-48 16,23 0-176-16,-1 0 128 15,-22 0-160-15,22 22 160 16,0 0 48-16,0 44-48 0,0-22 128 15,0 22-32-15,-22 22-64 16,22-21 96-16,-22-1-160 0,0-22 176 16,0 0-128-16,0-21 64 15,0-2 80-15,0-21-48 16,-22 0 240-16,22 0-208 0,-22 0-144 15,22-44 96-15,-22 0-176 16,0 0 64-16,0-22-16 16,0-1-64-16,22 1 192 15,-22 1 64-15,22-2 528 16,0 23 257-16,0 0-369 0,22 22-80 15,-22-22-272-15,22 21-96 0,-22 23-15 16,22-21-49-16,0-2 0 16,0 23-80-16,0 0-16 15,0 0-33-15,1 0-15 16,-2 23 80-16,-21-23-64 15,22 21-16-15,-22 2 80 0,0 21 0 16,0-22 144-16,0 22 16 16,0 0-112-16,-22-21 32 0,22-2-64 15,0 2-32-15,0-2-32 16,22-21-16-16,-22 0 64 15,23 0 16-15,-2 0-16 16,2 0 16-16,-2 0-144 0,2 0 112 16,-23 22-80-16,0 0 144 15,0 1 208-15,0-3 112 16,0 26-15-16,-23-2-193 15,23 0-80-15,0-22-48 0,-21 22-80 16,21-21 16-16,0-23-129 16,21 21-1151-16,-21-21-1121 0,0 0-1105 15,23 0-1264-15</inkml:trace>
  <inkml:trace contextRef="#ctx0" brushRef="#br0" timeOffset="-75231.139">24230 8233 10004 0,'44'-65'3458'16,"-22"42"-1089"-16,1-21-753 0,-23 22-799 15,21-22-369-15,-21 22-304 16,22-23-208-16,-22 24 304 16,0-2 304-16,0 2-15 0,-22 21-289 15,1-23-320-15,21 23 96 16,-45 23-144-16,23-23 192 15,0 21 96-15,0 2-192 16,0 21 96-16,0-22-112 16,22 22-48-16,0-22 96 0,22 0-112 15,-22 1 144-15,44-23-16 0,-22 21 0 16,0 2 80-16,0-23-64 15,1 21 112-15,-2 1 32 16,1 0 224-16,1 1 96 16,-23-3-159-16,0 26-129 15,0-25-160-15,0 2-96 0,0-23 64 16,0 22-128-16,20-22-369 15,-20 0-1375-15,0 0-594 16,0 0-1343-16,0-22-4643 0</inkml:trace>
  <inkml:trace contextRef="#ctx0" brushRef="#br0" timeOffset="-74806.138">24539 7903 17992 0,'23'-46'2209'16,"-23"46"-769"-16,0 0-319 15,0 0-545-15,0 0-432 0,0 0-256 16,0 23 192-16,0 21 128 0,21 0-304 15,-21 1 256-15,22 21-224 16,0 0-32-16,-22-22 112 16,0 0-304-16,0-21 160 15,0-3 112-15,0-20 48 16,0 0 192-16,-22 0-368 0,0-20-64 15,1-3 16-15,-2 1 128 16,-21-21 176-16,21-1-208 16,1-1 32-16,1-43-272 0,21 21-48 15,0 0 496-15,0 2-16 16,0 20 352-16,21 23 48 15,24-22-208-15,-24 44 64 0,25-22-31 16,-25 22 15-16,23 0-48 16,0 0-320-16,-21 0 0 15,-1 44-128-15,-1-22 112 16,2 0 48-16,-23 23-64 15,-23-1 16-15,23-23 128 0,-21 25-16 16,-24-25-48-16,1 23-432 0,22-21-321 16,-21-1-511-16,-3-22-1378 15,25 0-2224-15,-2 0-6115 16</inkml:trace>
  <inkml:trace contextRef="#ctx0" brushRef="#br0" timeOffset="-73816.137">24252 8829 16567 0,'-22'0'945'0,"22"0"127"16,-22 0-1040-16,22 0 96 16,0 0-256-16,0 0 128 15,0 0 176-15,0 22-192 16,0 1 368-16,0-1 289 0,22 22 47 15,0 22 256-15,-22 22-351 16,22 22-161-16,0 1-144 0,1 21-272 16,-2 1 128-16,1-23-128 15,1 0 144-15,-3 22 176 16,4-43 32-16,-3 22 257 15,1 0-273-15,1-23-144 0,-2 0 32 16,2 0-16-16,-23 0 160 16,23 0-16-16,-2 1 1 15,-21 21-129-15,22-21-208 16,0-1 48-16,-22 0-96 0,23 0 32 15,-2-22 64-15,-21 23-80 0,23-23 80 16,-23 0 32-16,0-21 0 16,22-1 0-16,-22 0-96 15,0 0-16-15,0-22-64 16,0-22-528-16,21 0-561 15,-21 0-608-15,0 0-143 0,0-22-754 16,0-22-3360-16,0 0-6132 16,-21-45 11830-16</inkml:trace>
  <inkml:trace contextRef="#ctx0" brushRef="#br0" timeOffset="-73241.136">24405 8918 15062 0,'0'-44'1057'16,"0"44"-145"-16,0 0-351 0,0 0-401 16,0 0-240-16,0 0 464 15,24 22 48-15,-24 0 48 16,21 22-96-16,1 0-304 0,-22 22 209 15,23-22-49-15,-2 44 352 16,2-21 368-16,0 21-47 16,-2 0 143-16,1 22-544 0,0-21-63 15,1 21-17-15,-2 1-192 16,2 21 192-16,-1-22-64 15,-1 1 1-15,2 0-1 16,-2 20-176-16,-21-19 96 16,23-3-64-16,-1-20 16 0,0 21 192 15,-22-21 1-15,0-1-129 0,22 0-96 16,-22-21 48-16,0-2 0 15,0-21-80-15,22 1-16 16,-22-1-64-16,0-22-48 16,0 0 0-16,0 0-48 15,0 0 0-15,0-22-16 0,22 22-48 16,-22-22 16-16,0 0-112 15,0 0-32-15,0 0-144 16,0 0-272-16,0 0-481 0,0 0-352 16,0 0-415-16,0-22-1154 15,-22 0-1408-15,22 0-4466 16,0-22 3458-16</inkml:trace>
  <inkml:trace contextRef="#ctx0" brushRef="#br0" timeOffset="-63693.118">24385 12162 18392 0,'-23'0'336'0,"23"22"-352"16,0-22 240-16,23 23 192 15,-3-2-208-15,4 2 1 0,-3-2-193 16,24 2 48-16,-1-23 80 0,0 0-80 15,0-23 240-15,0 2-288 16,1-2 16-16,-1 2 48 16,0-2-128-16,-22 1 128 15,22 0 320-15,-22 0 384 16,0 0 49-16,-22 0-369 0,22 0-144 15,0 0-96-15,-22-22-48 16,23 22-64-16,-23-23-144 16,21 23 48-16,-21-22-16 15,23 0-48-15,-23 22 96 0,0 0-64 16,0 0 16-16,0 0 48 15,0 22-80-15,0-22 64 0,0 22-64 16,0 0-16-16,0 0 80 16,0 0-176-16,0 0-16 15,0 0-80-15,0 0 0 16,0 0 96-16,0 0 96 0,0 0 32 15,0 0-128-15,0 0-272 16,0 0 16-16,0 0 271 0,0 0 129 16,0 0 80-16,0 0-48 15,-23 0 65-15,23 22-49 16,0-22 48-16,0 0 96 15,0 0-32-15,0 22 96 0,0-22-144 16,23 22-16-16,-23 0-32 16,0-22-16-16,0 22 32 15,22-22-48-15,-1 23-32 16,-21-2 48-16,23-21 0 0,-23 22-32 15,21-22-32-15,-21 0 0 16,23 22 16-16,-23-22 0 0,0 0 16 16,0 22 48-16,-23-22 160 15,23 0-112-15,-21 22-48 16,-2-22-32-16,23 23 16 15,-21-23-16-15,21 0 48 16,0 0-48-16,0 0 16 0,0 0-80 16,0 0 80-16,0-23-64 15,0 23 32-15,0 0-32 0,0 0 48 16,0 23 16-16,0-1-48 15,0 0-32-15,0 0-16 16,21 22-400-16,-21-22-1825 16,23 0-1745-16,-23 0-5746 0</inkml:trace>
  <inkml:trace contextRef="#ctx0" brushRef="#br0" timeOffset="-58497.109">23193 13995 18296 0,'0'0'112'0,"0"0"-112"15,0 0 96-15,0 21-96 16,0 2 64-16,22-1 128 16,0 22-192-16,-22-22 176 15,22 22-112-15,0 0 0 0,-22-22 32 16,22 23-96-16,0-45 160 0,0 21 193 15,-22-21 751-15,22-21-224 16,22-24-335-16,-21 1-177 16,21 0-288-16,0-22-144 15,0-1 32-15,0 2-849 16,-22-2-1184-16,22 1-288 0,1 22 401 15,-24 0 1295-15,23 0-1248 16,1 22-2129-16</inkml:trace>
  <inkml:trace contextRef="#ctx0" brushRef="#br0" timeOffset="-49672.095">18912 14723 16423 0,'-44'0'512'16,"21"0"161"-16,23 0 111 0,0 0-624 15,0 0-112-15,0-21 128 16,23 21-176-16,-2 0 144 15,24-23-208-15,-1 23 112 16,22-21 32-16,22-2-144 16,0 2 176-16,23-2-176 0,21 0 48 15,1 2 48-15,22-24-224 0,-1 1-64 16,23 0-128-16,-1 0 64 15,0 0 336-15,-21 0-16 16,21-1 16-16,-21-21 96 16,22 44 128-16,-45-22 512 15,22 0 49-15,0-1 31 0,-21 24-192 16,-1-23-272-16,23 21 33 15,-23 2-177-15,1-2 16 16,-1-21-32-16,-22 22-128 0,23 0 16 16,-24-22-112-16,2 22 16 15,-21 0 16-15,19 0-48 16,-20-23 48-16,-23 45-16 0,0-22-16 15,-22 0 64-15,0 0-48 16,-22 0 16-16,0 22 32 16,1-22 112-16,-23 0 400 15,0 0-192-15,0 0 193 0,0-22-209 16,0 21-16-16,0-21-192 0,21 23-112 15,2-23 0-15,-23-1-16 16,21-21-32-16,2 0 32 16,-1 22-48-16,-22-22 48 15,22-1-16-15,-22 1-32 16,0 0 64-16,0-1-16 0,0 1 96 15,0 22 96-15,0-22-96 16,-22 22-16-16,22 0-64 16,0 0-48-16,0 22-16 15,0-22-16-15,0 21 80 0,0 0 16 16,-22 2-80-16,22 21 0 15,0-23 0-15,-23 23-48 16,23 0 0-16,0 0-16 0,-21 0 96 16,-2 0 32-16,23 0-48 15,-21 0 32-15,-2 0-32 16,-21 23 64-16,22-23-48 15,-22 21-32-15,-22-21-32 0,22 0 32 16,-44 23-192-16,21-23 224 0,-43 0-64 16,22 23 64-16,-23-23-32 15,23 21 48-15,-22-21-32 16,-1 0 0-16,1 23-80 15,0-23-32-15,-1 0 32 0,-21 22 64 16,0 0 0-16,21-22 80 16,-22 22-32-16,2 0-16 15,-2 0 0-15,-22 1 16 16,23-2-16-16,-23 1-16 0,23-1 48 15,-23 2-16-15,1-2 0 16,0 23-16-16,0-21 32 0,21-1 0 16,0 23 16-16,23-23-32 15,0-22 0-15,21 22-32 16,1 0 0-16,0 0 0 15,22 0 32-15,-23 1-16 16,23-2-16-16,0 23 16 0,0-21-16 16,0-2 16-16,22 2-16 15,-23-1 16-15,23 22 0 0,-22-22 0 16,22 0 16-16,0 0-16 15,22 0 0-15,-22 0 16 16,-1 0 16-16,23 0 0 16,0-22-16-16,0 23 32 0,22-2-32 15,-22 2-16-15,22-2 0 16,-22 2 48-16,22-2-48 15,0 24 32-15,-22-1 0 16,22 0 16-16,0 22-32 0,0-22-16 16,0 23 48-16,0-1-16 15,22 0-32-15,-22 1 48 0,22-2 48 16,0-21 0-16,0 23 0 15,0-1 0-15,-22 0-32 16,22 1 0-16,0-23-32 16,1 21-16-16,-23-20 0 0,21 21 16 15,2-21-32-15,-23 22 16 16,22-23-16-16,-22-23 33 0,22 23 383 15,-22-22 32-15,22-1-96 16,-22 2-48-16,0-23-128 16,0 0-32-16,22 22 0 15,-22-22-48-15,22 0 1 0,-22 0-49 16,0 0-48-16,22 0 0 15,-22 0-48-15,22 0-209 16,0 0-1375-16,-22-22-1890 16,22 22-4786-16</inkml:trace>
  <inkml:trace contextRef="#ctx0" brushRef="#br0" timeOffset="-38995.079">4170 14966 11957 0,'45'-23'432'0,"-24"23"96"16,1 0 625-16,22-21-577 0,0 21-368 16,1 0 112-16,21 0-416 15,0 0 208-15,0-23-96 16,22 23-112-16,1 0 208 0,-23 0-160 15,44 0 48-15,-21 0 96 16,21 0-144-16,1 0 145 16,21 0-49-16,-22-22 240 15,23 22 320-15,-2 0-384 0,2 0 0 16,0 0-144-16,-1 0-16 15,23 0 16-15,-23 0 0 0,22 0 144 16,1 0-160-16,-23 0-32 16,45 0 48-16,-23-22-96 15,1 22 97-15,21-22-33 16,-21 22-48-16,21-22 80 0,-21 22-96 15,21-22 48-15,-21 22-32 16,21 0 32-16,-21-23 464 16,0 23 144-16,-1 0-128 15,1 0-224-15,-1 0-63 0,-21 0-33 16,21 0-128-16,0 0-32 15,0 0 0-15,-21 0-32 0,22 0 16 16,-23 0-16-16,23 0-16 16,-23 0 16-16,23-21-16 15,-23-1 32-15,0 22 0 16,-21-21-16-16,21 21 64 15,-22 0-64-15,1 0 32 0,-23 0 16 16,22 0-16-16,-22 0 0 0,1 0-16 16,-1 0-16-16,0-23 64 15,1 23-48-15,-23 0 0 16,22 0-16-16,-22 0-48 15,-22 0 0-15,23 0-288 16,-23 0-1857-16,0 0-2898 0</inkml:trace>
  <inkml:trace contextRef="#ctx0" brushRef="#br0" timeOffset="-37856.076">4523 16224 12661 0,'66'22'481'0,"-44"-22"79"16,23 0 752-16,-1 0-719 15,22 0 79-15,0 0-208 0,0 0-256 16,23 0 32-16,-23 0-48 16,44 22 289-16,-21-22-289 15,21 0-128-15,0 0-16 16,1 0-32-16,-1 22-32 15,22-22 16-15,-22 0 0 0,23 0 16 16,0 22 0-16,-23-22 16 0,22 22 32 16,1 0 128-16,-1-22 464 15,-22 23-208-15,45-1-143 16,-23-22-1-16,22 22-96 15,-21 0-64-15,21-22-16 16,1 0-96-16,0 0 32 0,-1 0-16 16,-22 0-32-16,23 0 64 15,0 22 80-15,-24-22 320 16,2 0 65-16,21 0-145 0,-21 0 48 15,-1 0-240-15,23 22-16 16,-23-22 16-16,1 0-64 0,-1 0-48 16,-22 0-16-16,23 22-48 15,-1-22 0-15,-21 22-64 16,21-22 64-16,-22 0-48 15,23 0 48-15,-23 0-16 16,1 0-16-16,-2 0 16 0,-19 22-16 16,-3-22 32-16,24 0 17 15,-45 0 63-15,22 0 80 0,0 0 176 16,-21 0 32-16,-1 22-192 15,0-22 48-15,0 0-48 16,0 0 16-16,-22 0-112 16,23 22 17-16,-23-22-49 0,0 0 16 15,1 0-32-15,-2 0-96 16,-21 0 80-16,0 0-96 16,1 0 48-16,-2 0-32 15,2 0-16-15,-23 0 32 0,0 0 0 16,0 0 16-16,0 0-321 15,0 0-943-15,-23-22-689 16,23 22-2097-16,23-22-3137 0</inkml:trace>
  <inkml:trace contextRef="#ctx0" brushRef="#br0" timeOffset="-28892.058">11452 17417 19929 0,'0'0'0'0,"0"44"16"0,0 0 0 0,0 0-16 15,23 0 0-15,-23-23 16 16,22 2-32-16,-22-1-32 15,0-22-689-15,0 0-2496 16,0 0-3890-16</inkml:trace>
  <inkml:trace contextRef="#ctx0" brushRef="#br0" timeOffset="-28562.057">11077 16820 16503 0,'-22'-22'320'0,"22"0"-352"16,0 22-336-16,0 0 800 0,0 0-464 16,0 0 272-16,0 0 257 15,0 0-465-15,0 22 656 0,-22 0-416 16,22 23 448-16,-22-2-47 15,22 23-385-15,-22 1 144 16,22-23-448-16,-21 22 112 16,21 0 80-16,-23-21-368 0,23-1 464 15,0-21-368-15,0-2-96 16,0-21 240-16,0 0-176 0,0 0 176 15,23 0 32-15,-23-21-256 16,0-2-672-16,21-21-1730 16,-21-1-2928-16</inkml:trace>
  <inkml:trace contextRef="#ctx0" brushRef="#br0" timeOffset="-28337.057">10945 16820 14982 0,'0'-22'2305'15,"-21"0"-848"-15,21 22-577 0,0-22-319 16,21 22-401-16,2 0 112 0,-2 22-176 15,1 0-96-15,22 0 320 16,1 23-256-16,-24-2-16 16,24 1-32-16,-23-22-80 15,0 1 176-15,0-2-240 16,0 2 192-16,0-23-80 0,0 21-144 15,0-21 144-15,-22 0-864 16,22 0-1633-16,0-21-3314 0</inkml:trace>
  <inkml:trace contextRef="#ctx0" brushRef="#br0" timeOffset="-27902.056">11144 17085 14406 0,'-23'-23'1377'0,"23"23"143"16,0 0-1103-16,0 0-481 15,0 0 32-15,0 23 160 16,23-2 320-16,-1 24 96 15,22 21 352-15,-22 1-415 0,22 22-497 16,0-24 64-16,0 2-96 16,-22-23-16-16,23 0-16 0,-24-23-321 15,24 2-799-15,-45-1-1233 16,22-22-2529-16</inkml:trace>
  <inkml:trace contextRef="#ctx0" brushRef="#br0" timeOffset="-27087.055">12556 17373 5058 0,'-23'0'3553'15,"2"0"-3424"-15,21 0 719 16,-22-23 64-16,22 23 673 0,0-21-432 16,-22-2 479-16,22 23 65 15,0-22-32-15,0 22-417 16,-23 0-319-16,23 0-625 0,0 0-240 15,23 0 160-15,-23 45 705 16,22-24-385-16,0 23-240 16,-1 0-176-16,2 1-128 15,-2-23 0-15,2 22 16 0,-23-22-16 16,23-22 16-16,-23 22 0 0,0-22 16 15,0 0 176-15,0-22-208 16,0 0 48-16,0-22-48 16,0 0-208-16,0 0-688 15,-23-23 511-15,23 23 289 16,0 0 256-16,0 22 1 0,0-1 143 15,0 23-80-15,23 0 16 16,-23 0 160-16,21 23 32 16,-21-1 33-16,22 22-209 15,2-21-224-15,-4 21 0 0,2-23-80 16,1 2-16-16,-23-2 48 15,21-21-48-15,2 0 0 0,-23 0 0 16,22-21-49-16,-22-23-175 16,0 0-160-16,0-1-128 15,0-22 448-15,0 23 192 16,0 22 208-16,0 0 592 15,0-1 225-15,0 23-513 0,0 0-480 16,0 23 144-16,22-1 240 0,-22 0-191 16,44 22-193-16,-22 1-96 15,0-1-64-15,0-21-32 16,1 21-80-16,21-23-865 15,-44-21-1072-15,21 23-512 0,1-23-961 16,-22-23-1056-16,0 2-5715 16</inkml:trace>
  <inkml:trace contextRef="#ctx0" brushRef="#br0" timeOffset="-26707.055">13020 16930 17335 0,'-23'0'2530'16,"23"0"-882"-16,-21 0-607 15,21 0-785-15,0 0-208 16,0 22 272-16,0 0 128 15,0 1 97-15,21-2 15 16,-21 23-192-16,0-21-48 0,23 21-128 16,-23-22 16-16,21 22-96 15,-21 1-48-15,22-23 48 0,-22 22-128 16,23-21 128-16,-23-2-128 15,21 2 49-15,-21-2 31 16,23-21-32-16,-23 0 16 16,22 0 48-16,0 0-80 0,0 0 96 15,0 0-64-15,0-21 0 16,0-2 0-16,0 2-48 15,-22 21 32-15,23-23-32 16,-23 23 0-16,21-22 16 0,-21 22-48 16,0 0 64-16,0 0-48 15,0 0-80-15,0 0-112 0,0 0-417 16,0 0-2320-16,0 22-3106 15,0-22-7955-15</inkml:trace>
  <inkml:trace contextRef="#ctx0" brushRef="#br0" timeOffset="-1046.013">8981 4635 14054 0,'-22'0'1168'15,"22"-22"-15"-15,0 22-385 0,0-22-351 16,0 22-337-16,0-22 16 15,0 0-16-15,0 0-32 16,0 22 112-16,22-22 0 0,-22 22 32 16,0-22-128-16,22 22-80 15,-22 0 64-15,22 0-112 16,0-22 48-16,22 22-16 15,-21 0 0-15,-2 0 80 0,23 0-64 16,-21 0 32-16,-2 22 32 16,25-22 16-16,-25 22 240 15,1 0 256-15,0 0 1 0,-22 0-33 16,22 0 48-16,0 0 16 15,-22 22 17-15,22 0-33 16,-22 0-128-16,0 0-48 0,0 1-176 16,0-1-144-16,-22 22-16 15,0 0-48-15,-22 1-64 16,22-2 16-16,-23 2-32 15,23 0 96-15,1-23-32 0,21 0-64 16,-23-22 0-16,46 21-32 16,-23-20 0-16,21-2 48 0,1 2 48 15,2-23 0-15,19 21 64 16,1-21-48-16,0 0 64 15,1 0-64-15,-1 0 16 16,-22 0-16-16,22 0-16 16,0 0 48-16,-22 23-32 0,0-2 64 15,0 24 81-15,-22-23 143 0,22 23 128 16,-22 21-192-16,22-21-112 15,-22-1 0-15,0 0-16 16,0 22 16-16,0-22-64 16,0 0-32-16,0-22-48 15,22 22 16-15,-22 0 16 0,0-21 16 16,22 21 32-16,-22-23 32 15,0 23 128-15,0-21 17 16,0 21-49-16,-22 0 32 0,22 0 16 16,-22-22 80-16,0 22-96 15,22-22-48-15,-22 23-64 0,0-23-16 16,0 22-32-16,0-22-48 15,-1 0-32-15,-21 22-32 16,23-22-208-16,-1 0-912 16,-1-22-769-16,2 23-2209 15,-2-23-6099-15</inkml:trace>
  <inkml:trace contextRef="#ctx0" brushRef="#br0" timeOffset="-396.013">9996 4834 18520 0,'0'-23'272'0,"0"23"-16"15,0-22 0-15,22 0-320 16,-22 22 352-16,22 0-192 15,-22-22 145-15,0 22 191 0,0 0-144 16,0 22 256-16,22 0 112 0,-22 23 49 16,22-1-305-16,-22 0-432 15,23 22 144-15,-2-22-144 16,2 1 80-16,-1-24 80 15,0 2-80-15,0-23 528 16,-1 0 289-16,2 0 143 0,-1-23-111 16,0-43-385-16,22 22-48 15,0-22-272-15,-22-22-128 0,22-1-16 16,-21 1-80-16,21 22 80 15,-22-22-64-15,0 44 32 16,22-1 16-16,-22 23-112 16,22 0 48-16,-22 22-192 0,0-22-208 15,0 22-897-15,1 22-1280 16,-2 0-2705-16,2 0-6772 15</inkml:trace>
  <inkml:trace contextRef="#ctx0" brushRef="#br0" timeOffset="91.989">10901 5805 19048 0,'0'23'112'15,"23"-23"1233"-15,-23 44-641 16,21-23 337-16,2 24-369 0,-2-1-64 15,1-22 33-15,0 0-49 16,0 0 96-16,0 0-112 0,1-22 113 16,-2 0 47-16,24 0-304 15,-1-44 0-15,22 0-175 16,0-22-161-16,23-45-80 0,21 1-208 15,22-24-1649-15,1-20-5058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2-22T12:11:46.2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15734 4084 18536 0,'0'0'160'16,"22"0"112"-16,-22-23-272 0,22 23 208 16,0-22 160-16,22 0-143 15,0 0 319-15,-1 0-208 0,24 0 224 16,-21-22-304-16,19 22-224 15,1 0 96-15,0 0-176 16,-21-23 96-16,-1 23-16 16,0 22-80-16,0-22 160 0,-22 0-144 15,0 22 48-15,-22-21 0 16,22 21-144-16,-22 0 112 0,22 0-288 15,-22 0-608-15,0 0-641 16,0 0-1232-16,0 0-769 16,0 0-2769-16</inkml:trace>
  <inkml:trace contextRef="#ctx0" brushRef="#br0" timeOffset="1619.004">17036 3532 14726 0,'0'0'721'0,"0"-23"255"15,0 23-752-15,22 23-192 16,-22-2 352-16,0 2 0 0,0 21-191 16,0 45-17-16,0-24-256 15,0 24 144-15,0-1-48 16,22-22-96-16,-22 1 144 0,0-23-112 15,0-23 80-15,0 1-16 16,0 0 16-16,0-22 112 16,0 0-128-16,-22-22-16 0,22-21-32 15,0 20-112-15,0-43 144 16,0 22-208-16,0-44-513 15,0 22 465-15,22-23 160 16,-22 23 176-16,22 0-48 16,0 22 448-16,-22 0 593 0,22 44-225 15,0-23-159-15,-22 23-225 0,22 0 112 16,22 23-160-16,-21-2-192 15,-1 24-96-15,22 21-48 16,-23 0-16-16,24 22-144 16,-23-21 0-16,22-23-16 0,-22 0-432 15,-22-22 64-15,22 0 16 16,-22 0-225-16,0-22-79 15,0 22-833-15,-22-22-3249 16</inkml:trace>
  <inkml:trace contextRef="#ctx0" brushRef="#br0" timeOffset="1799.004">17146 3929 22330 0,'0'22'1296'15,"0"-22"-1264"-15,0 0 144 0,0 0-128 16,22 0-256-16,0-22 512 0,1 22-704 15,-2-22-64-15,24 0-304 16,-24 22-1489-16,2-44-1249 16,21 21-4786-16</inkml:trace>
  <inkml:trace contextRef="#ctx0" brushRef="#br0" timeOffset="2234.005">17477 3421 17367 0,'0'-23'1521'16,"0"23"-80"-16,0-21-705 16,-22 21-272-16,22 0-480 15,0 0-64-15,0 0-16 16,22 21 48-16,-22 2 144 0,22 21-112 15,-22 0 80-15,22 45-16 16,1-23-144-16,-2 22 80 0,-21-22-96 16,23 1 48-16,-1-23 32 15,0 0 16-15,-1-22 144 16,-21-22-64-16,23 22 32 15,-23-22 32-15,21 0-32 0,-21 0 225 16,23 0 95-16,-23-22 144 16,23 0-240-16,-23 0-176 15,0 0-48-15,0-22-64 16,0 0-80-16,0-1 64 0,0 1-48 15,0 22 64-15,-23 1 48 0,0-2-48 16,2 23-160-16,-2 0-128 16,2 0 16-16,-1 23-256 15,0-2-577-15,-1 1-896 16,2 0-1584-16,21 22-2850 15</inkml:trace>
  <inkml:trace contextRef="#ctx0" brushRef="#br0" timeOffset="2599.005">17963 3598 17704 0,'22'-45'736'0,"-22"24"-80"0,0-2-128 15,21 2-512-15,-21 21 385 16,0 0-33-16,0-23-256 15,-21 23 64-15,21 0-592 16,-44 23 352-16,22-2 160 0,-1 2-48 16,-21 21 176-16,22 0-304 0,0 0 160 15,1 1-160-15,-2-2-304 16,23 1-433-16,23-22 1 15,-2 1 224-15,23-23-417 16,23 0-1072-16,-1 0 449 0,0-23 1263 16,-22 23 385-16,0-22 160 15,0 22 641-15,-21 0 1024 16,-23 0-161-16,21 22 289 0,-21 1-80 15,-21-1-672-15,-2 0-385 16,-21 0-544-16,22 0-240 16,-22 0-80-16,0 0-208 0,21 0-1665 15,-20-22-2433-15,21 0-5826 16</inkml:trace>
  <inkml:trace contextRef="#ctx0" brushRef="#br0" timeOffset="3189.006">18117 3310 18568 0,'-22'0'1617'16,"22"-22"-641"-16,-22 22-1136 0,22 0 272 16,0 22-224-16,0 0 144 15,22 0 96-15,-22 22-256 16,22 23 256-16,-22 0-144 0,22-1-176 15,0 0-1377-15,-22 0-608 16,0-22-496-16,0 0 848 16,22 1 385-16,-22-45 1488 15,0 22 16-15,-22-22 32 0,22 0 32 16,-22 0-913-16,22-22-1536 15,-22 22 961-15,22-22 1104 0,-22-23 944 16,22 23 593-16,-22-22 2256 16,22 0 81-16,0 22-657 15,0 0-896-15,22 0-720 16,0 0-305-16,0 22-271 15,0-22-257-15,23 22 0 0,-1 0-112 16,0 0-256-16,-22 22-96 16,22 0-240-16,-22 0 64 15,0 0 0-15,0 23-192 0,-22-24 160 16,0 1 144-16,0-22 160 15,-22 22 112-15,22-22-32 16,-22 0 64-16,0 0 64 0,0 0 33 16,0-22 95-16,0 0-256 15,0-22-224-15,22 0-112 16,0 0 32-16,22 22-160 15,22-22-176-15,-22 0-817 0,22 21-848 16,0 1-2913-16,0 0-8516 0</inkml:trace>
  <inkml:trace contextRef="#ctx0" brushRef="#br0" timeOffset="3574.007">18647 3421 21001 0,'0'0'1041'0,"0"0"-945"16,0 0 16-16,-22 0-464 16,22 22 384-16,-22 0-353 0,0 1-335 15,22 21 272-15,-23-23-208 16,23 24 560-16,-21-1 96 15,21 0-288-15,21-21 480 16,2-2-272-16,-1 1 144 0,22-22 256 16,-22 0-208-16,0-22 272 15,22 1-384-15,-22-2-144 0,0-21 224 16,-22 22-288-16,22-22 96 15,-22 0 64-15,0 21-112 16,0-21 272-16,-22 22 160 16,22 0 801-16,0 22-273 0,0 0-928 15,0 0 64-15,0 22 64 16,0 23 32-16,0-24-112 15,22 23-272-15,-22 1-2209 16,22-23-2529-16,0 0-4659 0</inkml:trace>
  <inkml:trace contextRef="#ctx0" brushRef="#br0" timeOffset="3944.007">19110 3310 22138 0,'0'-22'2993'0,"0"0"-1264"15,0 22-1121-15,-22 0-912 16,22 0 272-16,0 44 0 0,-22-22 32 15,0 44-208-15,22-21-881 16,0 21-1264-16,0 1-704 16,0-45 496-16,22 22-385 15,0-22-591-15,22-22 1392 0,-22 0 144 16,23-22 592-16,-1 0 1361 15,0-22 2241-15,-22 0 624 16,0 0-367-16,22-1-866 16,-23 0-1104-16,-21-21-528 15,23-22-1024-15,-23 22-1681 0,23-22 96 16,-23 21 5954-16,0 1 2482 0,0 44-1633 15,0 0-1825-15,0 22-1281 16,0 0-1200-16,0 22 160 16,0 0 112-16,0 23-16 15,0 22-112-15,0-2-16 16,0 24-496-16,21-2-3938 0,-21 1-7492 15</inkml:trace>
  <inkml:trace contextRef="#ctx0" brushRef="#br0" timeOffset="4134.007">19352 3266 25291 0,'0'0'688'0,"23"0"-447"0,-2-22-177 15,46 22-128-15,0 0-81 16,-23-21-1583-16,22-1-3075 0,0-1-7122 16</inkml:trace>
  <inkml:trace contextRef="#ctx0" brushRef="#br0" timeOffset="4719.008">20346 3090 11909 0,'-44'-21'1633'0,"22"21"47"0,-22 0-751 16,21 0-545-16,-21 0-160 15,0 21 272-15,1 2-95 16,-2 21-257-16,23-23-96 16,-22 24-16-16,22-2-16 0,0-21 0 15,22 22 48-15,0 1-32 16,0-1 0-16,0-22-32 0,22 23-32 15,0-24-80-15,0-21 32 16,0 0 48-16,0 0 144 16,0-21 32-16,-22-2-48 0,23 1-32 15,-2-23-48-15,1 1 96 16,0 0 304-16,-22 0-112 15,22-21-224-15,-22-2-96 16,0-21 16-16,0 21-16 16,0 23 657-16,0-22 1808 0,0 43-544 15,0 2-625-15,-22 21-496 0,22 0-591 16,0 0-530-16,0 21 273 15,0 2 128-15,0 43-32 16,-22 1-64-16,22 0-144 16,0 21-736-16,22-22-337 15,0-1-656-15,1-21-480 0,-2 1-720 16,24-24-1217-16,-23 2-1729 15</inkml:trace>
  <inkml:trace contextRef="#ctx0" brushRef="#br0" timeOffset="5344.009">20633 3223 18392 0,'0'-45'2465'0,"0"45"-512"16,0-21-1025-16,0-2-527 15,0 23-369-15,0-21 0 0,-22 21-32 16,22-23-80-16,0 23-225 15,0-21-335-15,-22 21-384 0,0-23 415 16,22 23-159-16,-44 0 272 16,21 0 288-16,1 0 128 15,-22 23 80-15,23-2 80 16,-24 23-16-16,23 0-64 15,0 1-16-15,22-2 80 0,-22 23-112 16,22-21 96-16,22-1 0 16,0-22 0-16,0 0 96 15,0-22-16-15,1 0 48 0,21 0-48 16,-23 0 0-16,1-22-32 15,1-23-64-15,-2 24 64 0,2-24 96 16,-1 1-16-16,-22 0-64 16,0 1-128-16,22-1 369 15,-22 0 1311-15,0 21-175 16,0 23-689-16,0 23-976 15,0-2 240-15,0 2 48 0,0 21-64 16,0 21-80-16,22-21-128 0,-22 23-1104 16,22-46-1137-16,22 24 80 15,-22-45 16-15,1 22 1184 16,-2-44 577-16,2 0 464 15,-2-1 272-15,-21-21 544 16,22 22 161-16,1-44-401 0,-23 23-416 16,21-23-112-16,2-1-48 15,-23 0 112-15,22 1 32 16,0 0 400-16,-22 21 1393 0,22 1-80 15,-22 23-225-15,0 21-799 16,0 0-609-16,0 0-496 16,0 0-65-16,-22 21 225 0,22 23-432 15,-44 1-945-15,21-1-944 16,2 0-1345-16,21 23-2464 15</inkml:trace>
  <inkml:trace contextRef="#ctx0" brushRef="#br0" timeOffset="5584.01">20809 3178 18872 0,'0'-44'1841'0,"-21"23"-144"16,21 21-1009-16,0 0-544 15,0-23-192-15,0 23 192 16,21 0-224-16,-21 0 96 0,22 0-64 16,-22 0-192-16,23 0-96 15,-2 0-1217-15,2 23-928 0,-1-2-1041 16,-22 2-1392-16,22-23-1201 15</inkml:trace>
  <inkml:trace contextRef="#ctx0" brushRef="#br0" timeOffset="5599.01">20942 3178 1328 0</inkml:trace>
  <inkml:trace contextRef="#ctx0" brushRef="#br0" timeOffset="6199.01">20986 3090 8099 0,'22'-21'4626'0,"0"21"-4338"16,-22 0-159-16,21-23-81 16,3 23-16-16,-2 0-64 15,-1-23 80-15,-21 23-32 16,23-21 0-16,-23 21 128 15,23-23 464-15,-23 23 48 0,0 0 641 16,0-22-145-16,0 22-511 0,-23 0-609 16,23 0 48-16,-23 0 64 15,2 22 0-15,-1-22 16 16,-2 44-32-16,3-21 160 15,-1 21 32-15,0 0-288 0,22 23-48 16,0-24 16-16,0 1-32 16,0-22 64-16,0 0-112 15,22 0 96-15,0 1 32 16,-1-23 0-16,3-23 16 0,-2 23-32 15,-1-44 48-15,-21 22 96 16,23-22 49-16,-23 1-97 0,0-1 240 16,0 21-128-16,0-21 272 15,0 23 609-15,0-2 287 16,0 23-431-16,0 0-945 15,0 23 16-15,0-2 160 0,0 2-16 16,23 21-176-16,-23 0-48 16,21-1-48-16,0 1-16 15,2-22-240-15,-1 0-1297 0,0-22-1280 16,0 0-3554-16</inkml:trace>
  <inkml:trace contextRef="#ctx0" brushRef="#br0" timeOffset="6519.011">21604 2758 18152 0,'-22'-44'2449'0,"0"22"-352"16,22 22-881-16,0 0-959 0,0 0-498 15,0 22 386-15,-23 1-145 16,23 42 144-16,0 2-112 16,-21-1-176-16,21 22-49 15,-22 2-2448-15,22-25-1745 0,0-20-2113 16,0-2-1777-16</inkml:trace>
  <inkml:trace contextRef="#ctx0" brushRef="#br0" timeOffset="7069.012">21427 2957 23082 0,'0'0'1713'0,"0"0"-1841"15,0 0 432-15,23 0-512 16,21-22 176-16,-1 22-352 0,2 0-1553 15,-1 0 32-15,0-22-656 16,-22 0 272-16,0 22 2081 0,-22-22 240 16,23-1 1648-16,-23 23 705 15,0-21-720-15,0 21 96 16,0 0-592-16,-23 0-545 0,23-23-448 15,0 23-432-15,0 23 400 16,0-23-192-16,0 21 112 16,0 2 16-16,0 21-160 15,0-22 240-15,0 22-240 16,23-21 64-16,-23-2 16 0,21 25-192 15,2-25 96-15,-2-21-336 0,-21 0-97 16,23 0-191-16,-1 0 32 16,0-21 560-16,0-2 144 15,0 0-16-15,0-21 96 16,0 0-144-16,-22 0 80 0,22-1 16 15,-22 1 224-15,22 23 768 16,-22-2 129-16,0 2-289 16,0 21-768-16,0 21-112 15,22 2 224-15,-22 21-112 0,22 22-16 16,-22 0-192-16,23 23 80 15,-23 22-128-15,0-2-512 0,21 2-593 16,-21 0 273-16,0-23 432 16,-21-22 496-16,-2-22 64 15,-21 0 288-15,0-22-32 16,0-22-240-16,-22 22-64 15,0-22-2001-15,-1-22-7555 0</inkml:trace>
  <inkml:trace contextRef="#ctx0" brushRef="#br0" timeOffset="7604.012">22156 2737 21641 0,'0'0'513'16,"0"0"-529"-16,22 21 128 0,-22 23 48 15,0 23-192-15,22-1 192 16,-22 1-256-16,22 21 80 15,-22-21 0-15,0 20-256 16,0-21-609-16,0 1-848 0,0-23 833 16,0 0 768-16,0-21 48 15,0-2 208-15,0-21 96 0,0 0 897 16,0 0-721-16,0-21-592 15,0-2 160-15,0-21 144 16,0 0-176-16,-22-23 144 16,22 1-192-16,0 0-32 0,0-22 48 15,0 21 560-15,0 1 1537 16,0 22-657-16,0 0-287 15,22 21-497-15,-22 2-192 16,22-2-128-16,0 23-144 0,0 0-80 16,0-21 32-16,0 21-112 15,-22 0 80-15,22 0-80 0,0 0-48 16,1 21-32-16,-23 2-64 15,0-2 176-15,0 24 32 16,0-23-80-16,0 22 48 16,-23 1-112-16,-21-1-208 15,0 0-304-15,0-21-497 0,0 21-800 16,0-23-1568-16,0-21-5139 0</inkml:trace>
  <inkml:trace contextRef="#ctx0" brushRef="#br0" timeOffset="8014.013">22420 2957 25467 0,'0'22'-400'0,"0"-22"672"16,0 23-224-16,23-2-416 0,-23 2 608 15,21-23-592-15,2 23-96 16,-1-23-113-16,0 0-543 16,-22 0 896-16,22 0 160 15,-22-23-80-15,22-21 384 16,0 21-352-16,-22 1 512 0,0-22-80 15,22 0-320-15,-22 21 224 16,0-21 144-16,0 23 561 0,0 21-337 16,0 0-496-16,-22 0 80 15,0 0-160-15,-22 44 96 16,22 0-48-16,0 0-112 15,-1 0 144-15,2 22-208 0,21-20 112 16,21-2-32-16,2-23-64 16,-1 23 176-16,22-44-160 15,-22 23 144-15,22-23-96 16,0-23-528-16,-22 2-560 0,-1-2-1089 15,-21 2-2610-15,24-2-6354 16</inkml:trace>
  <inkml:trace contextRef="#ctx0" brushRef="#br0" timeOffset="8699.014">22994 3002 24859 0,'0'-23'1473'0,"0"23"-1057"15,0 0-688-15,0 0 560 16,22 0-544-16,0-22 288 16,22 22-160-16,-21 0-1201 15,-2 0 176-15,2 0-335 0,-23-22 735 16,0 22 1042-16,0 0-273 15,0 0 400-15,0 0-48 16,0 0-224-16,-23 0 240 0,23 0-384 16,-21 0 96-16,21 0-192 15,0 0-496-15,0 0-1457 16,0 0-1681-16,0 0-3057 0</inkml:trace>
  <inkml:trace contextRef="#ctx0" brushRef="#br0" timeOffset="9049.014">23524 2626 22906 0,'0'22'-64'16,"0"0"-32"-16,0 22 656 15,22 0-816-15,-22 23 400 0,0 21-16 16,0-22-480-16,0-22 576 16,0 23-464-16,0-44 240 15,0-2 80-15,0-21-400 16,0 0 528-16,-22 0-1505 15,22 0-495-15,-22 0-401 0,0-21-1841 16,-1-2 1120-16,2 2 81 0,21-25-3458 16</inkml:trace>
  <inkml:trace contextRef="#ctx0" brushRef="#br0" timeOffset="9449.015">23436 2692 16167 0,'21'-66'2657'0,"-21"44"-160"0,0 0-1008 16,23 0-561-16,-1 0-479 15,0 22-337-15,0-22 48 16,22 22-160-16,-22 0 48 0,0 0-32 15,0 0-80-15,0 0-48 16,-22 22-112-16,22 0 208 16,-22 22 0-16,0 0-65 0,-22 22-303 15,0 1-768-15,0-23-17 16,0 22-191-16,-22-22 527 15,22-22 609-15,-22 0 256 16,22-22 112-16,22 0 176 0,-23 0 145 16,23 0-65-16,0 0-336 15,23-22 0-15,-1 22 32 0,0-44 144 16,22 22 320-16,0 22-16 15,0-22-63-15,0 22 207 16,-21 0 64-16,21 0-191 16,-23 0-161-16,2 22-48 0,-1 0-32 15,-22 22-144-15,22-22 0 16,-22 22-192-16,0-21 16 15,0 21-80-15,0-21-224 16,0-2-672-16,0-21-369 0,0 0-1120 16,0 0-1105-16,0 0-4786 15</inkml:trace>
  <inkml:trace contextRef="#ctx0" brushRef="#br0" timeOffset="9674.015">24075 2626 24811 0,'0'0'1745'0,"0"0"-1473"16,0 0-368-16,0 44 320 16,0 0-320-16,0 23 80 15,23-2 32-15,-23 2-320 16,0-23-401-16,21 22-1152 0,-21-20-640 15,0-25-16-15,0 2 64 16,-21-23 688-16,21 21-1040 16,-23-21-3250-16</inkml:trace>
  <inkml:trace contextRef="#ctx0" brushRef="#br0" timeOffset="9689.015">24075 3134 1024 0</inkml:trace>
  <inkml:trace contextRef="#ctx0" brushRef="#br0" timeOffset="9969.016">24054 2648 20873 0,'0'-44'2273'0,"0"44"-1232"0,21 0-529 15,-21-22-416-15,23 22-48 16,21 0 112-16,-22 0-272 0,22 0 208 16,-22 22-240-16,22 0 48 15,-22 0 112-15,-22 22-272 16,23 1 176-16,-23 20-128 15,-23 2-193-15,1-23 129 0,0 22-224 16,0-22 512-16,-22-21 80 16,22 21-48-16,0-21 144 15,-22-2-256-15,21 2 80 16,2-23-192-16,-2 21-2449 0,23-21-2738 15,-22 0-7266-15</inkml:trace>
  <inkml:trace contextRef="#ctx0" brushRef="#br0" timeOffset="10169.016">24495 2604 25243 0,'0'0'1761'16,"0"0"-1761"-16,21 0 192 15,-21 22-368-15,23 0 176 16,0 44-96-16,-23 1-160 0,21-2-48 16,-21 2-1425-16,0 22-1665 15,-21-45-1456-15,-2 23-3218 16</inkml:trace>
  <inkml:trace contextRef="#ctx0" brushRef="#br0" timeOffset="10499.016">24450 2626 22906 0,'0'0'1104'0,"22"0"-1232"0,1 0 144 15,-2 0 321-15,25 22-610 16,19 0 514-16,2-22-241 16,-1 22-144-16,0 0 416 15,-22 1-448-15,0-2 352 0,-22 23-224 16,0-21-160-16,-22 21 480 15,0 0-16-15,-22-22 352 16,0 22-352-16,-22-21-256 16,0 21 288-16,-1-21-400 0,1 21 176 15,1-23-128-15,-1 2-592 16,21-2-2097-16,-21 2-2802 0,0-23-7747 15</inkml:trace>
  <inkml:trace contextRef="#ctx0" brushRef="#br0" timeOffset="21054.036">23590 3841 15335 0,'0'0'1072'15,"0"0"673"-15,0-23-1457 16,22 23 304-16,0 0 81 0,0-22-257 16,0 22 192-16,23-22-224 15,-1 22 336-15,22-22-143 0,0 0-145 16,0 22 16-16,23-21-400 15,-1-2 112-15,22 23-112 16,0-22-112-16,-22 22 160 16,24-22-160-16,-24 22 80 0,-22-22 16 15,-22 22-112-15,0 0 192 16,-44 0-160-16,22 0 96 15,-22 0 288-15,0 0 273 0,0 0-241 16,0 0-512-16,0 0-528 16,0 0-1650-16,0 0-447 15,0 22-2625-15,-22-22-8211 0</inkml:trace>
  <inkml:trace contextRef="#ctx0" brushRef="#br0" timeOffset="22104.037">21406 4657 20041 0,'0'-44'736'0,"-23"22"96"16,23 0-159-16,0 22-417 0,0 0-368 16,0-22 240-16,0 22-208 15,0 0 32-15,0 0 112 16,0 22-352-16,0-22 256 15,23 44 112-15,-23 0 0 16,0 44 208-16,0-22-368 0,0 23 112 16,21-23-112-16,-21 0 0 0,0-21 144 15,23-1-96-15,-23-23 64 16,0-21 0-16,0 23-160 15,0-23 48-15,0 0 64 16,0-23-593-16,0 2 49 16,0-23 208-16,-23-1 336 0,2 1-80 15,21-22-112-15,-23 22 240 16,23-23-80-16,0 1 144 15,0 22 208-15,0 0 176 0,0 0 0 16,23 22-239-16,-2 0 15 16,-21 0-128-16,23 22-48 0,21-22 80 15,-22 22-96-15,-1-22 80 16,24 22-96-16,-23 0-64 15,22 0 48-15,-22 22-96 16,0 0 64-16,0 0 32 16,-22 0-160-16,23 22 96 0,-23-22 96 15,0 22-128-15,0 0 80 0,0-22 64 16,-23 22-80-16,23-21 64 15,-22-1 0-15,0-22 16 16,22 22-48-16,-22-22 48 16,22 0 16-16,0 0 64 15,0 0-192-15,0 0 16 0,0 0 64 16,22 0-48-16,0-22 32 15,0 22 16-15,1 0-32 16,21 22 32-16,-23 0-16 0,24 0-16 16,-23 0 32-16,0 0-96 15,22 22 80-15,-22-22-64 16,0 0 0-16,0-22-64 0,0 0-1328 15,0 23-1346-15,1-23-2832 16,-23-23-7252-16</inkml:trace>
  <inkml:trace contextRef="#ctx0" brushRef="#br0" timeOffset="22369.037">22200 4503 21193 0,'0'-22'1665'0,"-22"22"-737"0,22 0-928 15,0 22 80-15,22 0-64 16,0 22 80-16,-22 0-176 16,22 0 160-16,0 0-144 15,0 0-160-15,0 0-448 0,0 1-320 16,-22-23 159-16,0-22 49 15,0 0-417-15,0 0-239 0,0 0-3299 16,0 0-847-16,-22-22 95 16,0-23 5603-16,0 23-544 15</inkml:trace>
  <inkml:trace contextRef="#ctx0" brushRef="#br0" timeOffset="22654.038">22156 4459 18808 0,'0'-23'2289'15,"0"23"-432"-15,-23-22-1201 16,23 22-496-16,23 0-208 15,-23 0 192-15,22 0-128 16,0 0 48-16,22 0 129 0,0 0-161 16,0 0 0-16,0 0-16 15,-21 22-48-15,21 1 80 16,-23 21-96-16,2-22 112 15,-1 22-96-15,-22 0 16 0,0 0 144 16,-22 0 80-16,-1-22 32 0,-21 22-128 16,23 0-112-16,-2 1 32 15,-21-1-128-15,22-22-240 16,0 0-1041-16,22 0-1312 15,-22-22-2962-15,22 0-4369 16</inkml:trace>
  <inkml:trace contextRef="#ctx0" brushRef="#br0" timeOffset="22904.038">22597 4304 24235 0,'-22'0'1408'15,"22"0"-1440"-15,0 22-16 16,0 0 192-16,22 44-288 0,-22-21 256 16,22 21-224-16,0 0-96 15,-22-22-176-15,22 22-384 0,-22-22 15 16,22-22-319-16,-22 0-353 15,0 0-176-15,0 1-704 16,0-23-2337-16,-22 0-6675 16</inkml:trace>
  <inkml:trace contextRef="#ctx0" brushRef="#br0" timeOffset="23204.039">22553 4282 21225 0,'0'0'1329'16,"22"0"-1201"-16,-22-22 48 16,44 22 112-16,-22 0-352 15,22 0 288-15,1 0-288 0,-2 0 48 16,1 0 192-16,2 0-240 0,-25 22 352 15,23 0 16-15,-22 22-15 16,0-22 175-16,-22 22-320 16,0 1 128-16,0-1-16 15,0 0-272-15,0 0 160 16,0-22-224-16,0 22 48 0,-22-22-176 15,0 22-1057-15,1-22-783 16,-23 0-1874-16,21 0-5186 0</inkml:trace>
  <inkml:trace contextRef="#ctx0" brushRef="#br0" timeOffset="23584.039">23413 4304 21930 0,'0'-22'1536'16,"0"22"-399"-16,-21 0-961 15,21 0-384-15,-23 0 48 16,1 0-96-16,22 22-17 15,-44 0 417-15,22-22-176 0,0 22 48 16,0 22 145-16,0-22-193 16,0 0 80-16,22 1-80 15,0-1-97-15,0 0 178 0,22 0-65 16,0 0 128-16,0 0-32 15,0 0 0-15,0 0 256 16,0 0-64-16,0 0 192 0,0 0 32 16,-22 0-175-16,23-22-33 15,-23 22-192-15,0 0-32 16,0 0-96-16,-23-22-176 15,1 22-1313-15,-22 0-3185 16,0 1-6820-16</inkml:trace>
  <inkml:trace contextRef="#ctx0" brushRef="#br0" timeOffset="24987.043">21273 5650 21914 0,'-22'0'864'0,"22"0"-704"15,22-22 16-15,0 22-224 16,0-22 96-16,22 0 16 16,22-22-144-16,23 21 256 15,-1-21-256-15,0 0 64 0,22 22-16 16,23-21-736-16,-23 21 143 15,23-22 289-15,-1 22 320 16,1-23 112-16,-23 23-32 16,22-1 865-16,0 2 255 0,1-2-95 15,-1 2 207-15,1-2-447 16,-1 2-129-16,1-2-256 15,-1 1-304-15,0 0-64 0,-21 0-64 16,-1 0 225-16,-21 0-65 0,-1 22-80 16,0-22 32-16,-22 0-144 15,0 22 32-15,-23-22-32 16,-19 22-16-16,-3-22 64 15,1 22-64-15,-22 0 64 16,0-22-48-16,0 22 16 0,0 0 16 16,0-23-48-16,0 23 48 15,0-22-32-15,0 0-16 16,0 0 48-16,0-22-80 15,0 0 64-15,0-22-16 0,0 22-16 16,0-22 32-16,0-1-32 16,0 1 48-16,-22 22 0 0,22-22-16 15,-21 21 48-15,21 1-48 16,-24 0 64-16,24 0-16 15,0 0-48-15,-20 22 32 16,20-22-64-16,0 22 16 16,0 0 0-16,0 0-32 0,-23 22 48 15,23-22-96-15,0 22 80 0,0-22-128 16,-22 22-80-16,22 0 16 15,-21 0 0-15,-2 0 0 16,1 0 31-16,-22 0 97 16,22 0 48-16,-22 0-64 0,22 22-16 15,-22-22-128-15,21 0-32 16,-21 22-48-16,1-22 32 15,-2 0 96-15,1 0 32 16,-22 22 16-16,0-22 80 0,-23 0 32 16,23 0 48-16,-22 0-16 15,0 22-64-15,-1-22 64 0,-21 0 0 16,-1 22 0-16,1 0 0 15,1-22 0-15,-2 22 0 16,0 0-16-16,23-22 16 16,-22 22-32-16,22 0 16 15,-1-22 0-15,-21 23 16 0,22-23 0 16,21 21-48-16,-21 2 48 15,22-23-16-15,0 21-16 0,-1-21 16 16,1 22-16-16,0 0 16 16,0-22 16-16,0 23 0 15,22-1-32-15,-23-22 16 16,23 22-32-16,0 0 32 0,0 0 0 15,-1 0 16-15,3 0 0 16,-4 0 0-16,3 0 0 16,-2 0-16-16,1 0 80 15,22 1-48-15,-22-1 16 0,22 0 64 16,-1-22-32-16,2 22-32 15,21-22-48-15,0 22 0 0,-23-22-32 16,23 22 0-16,0-22 32 16,0 22 0-16,23 0 16 15,-23 0 0-15,0 0 0 16,21 22-16-16,-21-22 0 0,0 22 16 15,23 23 16-15,-23-23 16 16,22 22 96-16,-22 0 64 0,22 1 16 16,-22-2 0-16,22 2-80 15,-22 22 32-15,22-23-63 16,0-1-49-16,-22 2 16 15,22-2 16-15,-22-20 16 0,21-1-16 16,-21-21-48-16,24 21 0 16,-24-22-64-16,22 0 0 15,-22 1-32-15,0-2-144 16,0-21-657-16,21 0-896 15,-21 0-1520-15,0 0-3010 0,0-21-10275 16</inkml:trace>
  <inkml:trace contextRef="#ctx0" brushRef="#br0" timeOffset="26292.045">21537 4944 17031 0,'-21'0'945'0,"21"0"-177"15,0 0-624-15,0 0-144 16,0 0 176-16,0 0-16 15,0 0 128-15,21 0-176 16,2 0-160-16,-23-22 112 16,22 22-96-16,0 0-160 0,0 0-800 15,-22 0-881-15,22 0-144 0,-22 0-976 16,0 0-4675-16</inkml:trace>
  <inkml:trace contextRef="#ctx0" brushRef="#br0" timeOffset="26802.046">21450 5032 18024 0,'0'0'592'0,"0"0"-656"16,0 0 368-16,-23 22-512 16,23 1 592-16,0-2-128 15,0 23-320-15,0-21 416 16,0 21-480-16,23-22 144 15,-23 23-32-15,0-23-960 0,21 0-1009 16,-21-22-1937-16,23 0-3809 0</inkml:trace>
  <inkml:trace contextRef="#ctx0" brushRef="#br0" timeOffset="38842.065">17764 15562 10132 0,'0'-44'1937'0,"0"44"336"16,-21 0-400-16,21-22-16 15,0 22-337-15,0 0-495 0,0 0-849 16,0 0-64-16,21 22 544 15,-21 0 177-15,23 22-145 0,-2 1-528 16,1-1-192-16,0-1 32 16,1 2-144-16,21-1-32 15,-44 0-977-15,22-22-2208 16,0-22-3650-16</inkml:trace>
  <inkml:trace contextRef="#ctx0" brushRef="#br0" timeOffset="39002.065">17632 15209 18024 0,'-44'0'-881'0,"44"22"-527"15,22-22-49-15,-22 23-656 16,22-23-1681-16</inkml:trace>
  <inkml:trace contextRef="#ctx0" brushRef="#br0" timeOffset="39287.066">17896 15033 17528 0,'0'0'992'15,"0"0"-880"-15,23 0 448 16,-1 44 737-16,0-23 272 16,0 46-561-16,-1-23-128 0,2 45-207 15,21-24-465-15,-22 2 112 16,0-1-368-16,0 0 64 15,0-22 48-15,0 0-304 16,1 0 256-16,-2-22-480 0,-21 23-2690 16,23-45-3265-16</inkml:trace>
  <inkml:trace contextRef="#ctx0" brushRef="#br0" timeOffset="39472.066">18051 15540 20345 0,'-22'0'240'15,"22"0"0"-15,22 0-224 16,-22-22 304-16,22 0-16 16,0-1-400-16,22 2 384 15,-22-1-464-15,23 0 112 0,-1-23-1680 16,0 23-4643-16</inkml:trace>
  <inkml:trace contextRef="#ctx0" brushRef="#br0" timeOffset="39852.066">18426 15386 19416 0,'0'0'1249'16,"0"0"-689"-16,0 0-688 0,0 0 528 15,0 0-112-15,22 0 49 16,0 0-1-16,-22 0-336 0,44-23 224 16,-21 1-304-16,-23 0 16 15,21 1 240-15,2-2-336 16,-23 2 272-16,0-2-96 15,0-21-160-15,-23 22 320 0,23 0-208 16,-21 22 416-16,-24 0 272 16,23 0-239-16,0 22-65 15,0 0-112-15,0 22 32 16,22 0-112-16,0 22-144 0,0-21 96 15,22 21-320-15,0-45 192 16,22 2-112-16,22-1-160 0,-21-22-913 16,21-22-1968-16,0-1-2130 15,0-20-2784-15</inkml:trace>
  <inkml:trace contextRef="#ctx0" brushRef="#br0" timeOffset="40162.067">19000 15143 4626 0,'22'-66'8019'16,"-44"43"-3889"-16,0 2-1505 15,0 21-272-15,-22 0-1136 0,21 0-465 16,-21 0-335-16,0 21-97 15,22 2-240-15,0 21-112 16,22-22 64-16,-22 22-128 0,22 0 112 16,22-21-112-16,-22-2 64 15,22-21 32-15,22 23-176 16,-22-23 144-16,1 0-321 15,21-23-31-15,-22 2 16 16,0-2 80-16,-22 1 288 0,0 0-16 16,0 0 192-16,0 0 768 0,0 22 241 15,0-22 48-15,0 22-481 16,0 0-736-16,0 22 160 15,22-22-144-15,0 22 80 16,0 0-80-16,0 0-48 16,22 0-80-16,-22-22-288 0,22 0-1441 15,-22 0-1889-15,-22-22-3377 16</inkml:trace>
  <inkml:trace contextRef="#ctx0" brushRef="#br0" timeOffset="40387.067">19022 14614 18616 0,'-22'0'2017'0,"22"0"-1425"16,0 0-320-16,0 21-176 0,22 2 1345 15,0-2-577-15,0 23-31 0,0-1-545 16,0 24-416-16,0-23 272 15,0 1-304-15,0-1 0 16,1-23-288-16,-23 25-2050 16,21-25-2000-16,-21 2-6739 15</inkml:trace>
  <inkml:trace contextRef="#ctx0" brushRef="#br0" timeOffset="41912.069">18779 15121 13286 0,'-22'-23'1072'0,"22"2"-688"0,0 21 545 16,22-23 623-16,-22 23-543 16,22 0-225-16,-22 0 193 15,22 0 351-15,23 23-111 16,-24-2-225-16,2 24-351 0,-1-1-241 15,22 0 0-15,-22-21-96 16,-22 21-192-16,22-23 32 0,-22 1-64 16,0-22 80-16,0 22 176 15,0-22-159-15,-22 0-145 16,0 0-80-16,0-22-17 15,0-21 49-15,0-1-64 0,-1-1-96 16,23-21-400-16,-21 0 480 16,21-1 128-16,21 23-48 15,2 0 80-15,-1 21-96 0,22-21-80 16,-22 44-1040-16,22-22-1202 15,0 22-1423-15,-22 22-4003 16</inkml:trace>
  <inkml:trace contextRef="#ctx0" brushRef="#br0" timeOffset="42507.071">19287 14766 14134 0,'0'-21'976'0,"-22"-1"289"16,22 1 304-16,-22 21-129 15,22 0-735-15,-23 0-417 16,2 21 48-16,-2 1 240 16,1-1-112-16,0 24 1 0,0-1-97 15,22 0 192-15,-22 0 80 16,22 0-159-16,0 2-225 15,22-2-160-15,0-23-80 0,0 2 16 16,23-23-96-16,-24 0 64 16,2 0-16-16,-1 0 16 15,-22-23 0-15,22 2 0 0,-22-23-48 16,0 21-80-16,0-21-16 15,0 21 144-15,-22-21 48 16,0 22 368-16,22 22 464 16,0 0 49-16,-23 0-401 0,23 0-512 15,23 22 64-15,-23 1 0 0,44-2-32 16,-22 2 48-16,21-2-80 15,1-21-48-15,2 23-80 16,-25-23-80-16,23-23-384 16,-21 2-49-16,-23-2 113 15,0-21 176-15,0 0 112 0,-23 0 192 16,1-22 0-16,0 0-80 15,1 1 0-15,-2-2 64 16,0 0 112-16,2 1 688 0,21 22 369 16,-23 44-113-16,23 0-528 15,0 0-512-15,0 0-32 16,23 44 160-16,-2 0 16 0,2 22-64 15,0 24-32-15,-2-2-144 16,23-1-192-16,-21-21-736 16,-2 1-865-16,-21-23-1169 15,0-23 17-15,0 2-769 16,-21-23-2209-16</inkml:trace>
  <inkml:trace contextRef="#ctx0" brushRef="#br0" timeOffset="42772.072">19419 14966 2577 0,'-44'-67'512'0,"21"23"16"0,2 0 7060 16,21 22-4531-16,0-22 177 15,0 22-1426-15,0 1-591 16,0-2-289-16,21 2-111 15,2 21-177-15,-2-23-160 0,2 2-176 16,21-2-128-16,-22 23-48 16,0-23 113-16,22 23 47 15,-44 0 272-15,23 0 112 0,-1 0-143 16,-22 23 175-16,22 0-64 15,-22-2-224-15,22 2-176 0,-22 21-128 16,22-1-47-16,0 1-97 16,-22-22-1-16,22 0-63 15,-22 0-464-15,22 0-1057 16,-22-22-463-16,0 0 127 15,0-22-2674-15,0-22-975 0,-22-1-2946 16</inkml:trace>
  <inkml:trace contextRef="#ctx0" brushRef="#br0" timeOffset="42882.072">19662 14458 17207 0,'0'-67'3330'16,"0"67"-1121"-16,0 0-1313 15,0 0-688-15,0 0 209 16,22 0-369-16,-22 23-192 0,22-1-225 16,23 0-2880-16,-24 22-2834 15</inkml:trace>
  <inkml:trace contextRef="#ctx0" brushRef="#br0" timeOffset="43172.072">19816 14568 21193 0,'0'0'1377'0,"0"0"-369"16,0 23 97-16,0-23 608 16,0 23-977-16,22-2-368 15,1-21 240-15,-2 23-848 0,-21-23 528 16,23 21-352-16,-1-21-160 15,-22 0 480-15,22-21-528 0,-22-2 432 16,0 2-128-16,0-25-256 16,0-20 432-16,-22 22-416 15,22 0 336-15,-22 0 96 16,22 0-176-16,0 21 785 0,0 23-753 15,0 0 48-15,0 0-112 16,22 0-256-16,-22 23 192 16,44-2-1233-16,-22 23-2657 15,0 1-4097-15</inkml:trace>
  <inkml:trace contextRef="#ctx0" brushRef="#br0" timeOffset="43482.073">20103 14502 22186 0,'0'0'1168'0,"0"0"-688"0,22 0-143 16,-22 0 335-16,22 0-528 0,0 0-112 16,1 0 288-16,-2 0-528 15,2-22 352-15,-23 22-112 16,22-22-176-16,-22 0 416 15,0-23-432-15,0 24 272 16,0-23-16-16,-22 0-96 0,-1 21 1185 16,2-21-241-16,21 22 97 15,-23 22-417-15,1 0-368 16,22 0-64-16,0 22-272 15,0 22 176-15,0 0-32 0,0 23-160 16,22-23 128-16,1 22-304 0,21-22-256 16,0 0-1441-16,0-21-2657 15,0-23-6307-15</inkml:trace>
  <inkml:trace contextRef="#ctx0" brushRef="#br0" timeOffset="43807.073">20633 13619 18632 0,'-22'0'2785'16,"22"0"-2737"-16,0 22 561 0,0 1 751 16,0 43-511-16,0 22 351 15,0 1-880-15,0 20 401 0,0 2-497 16,22-1-352-16,0-21 416 15,-22-24-528-15,22-20 352 16,-22-1-64-16,0 0-272 16,0-21 400-16,0-2-480 15,0 2-97-15,0-23-1071 0,-22 0-2018 16,22 0-4241-16</inkml:trace>
  <inkml:trace contextRef="#ctx0" brushRef="#br0" timeOffset="44502.074">21030 13862 17608 0,'-22'0'1776'0,"22"0"-1311"0,0 0-289 15,0 22 1360-15,22 22-95 16,-22 0-417-16,0 0-287 15,21 1-481-15,-21-1-80 16,0-22-96-16,24 22-176 0,-24-22 128 16,0 0-192-16,0 0-160 0,0-22-1569 15,-24 0-1537-15,24 0-3681 16</inkml:trace>
  <inkml:trace contextRef="#ctx0" brushRef="#br0" timeOffset="44637.074">20898 13730 18728 0,'-23'-22'1745'0,"23"0"-1569"15,23 22-176-15,-1 22-208 0,0-22-1265 16,0 22-3441-16,22 0-5987 16</inkml:trace>
  <inkml:trace contextRef="#ctx0" brushRef="#br0" timeOffset="45142.075">21141 13796 20089 0,'0'22'736'0,"0"0"-432"0,23 0 785 16,-2 0 111-16,0 22-1168 15,-21-21 496-15,23 21-415 16,-1-23-178-16,-22 2 386 16,0-1-658-16,0-22 498 15,22 0-177-15,-22 0-32 0,0-22 256 16,-22 22-464-16,22-44 384 15,0 0-80-15,0 0-289 16,0-23 498-16,0 23-241 0,0 22 656 16,22 0 560-16,-22 22-799 15,22 0 159-15,-22 0-272 16,22 22 176-16,0 0-160 0,0 22-336 15,0 0 225-15,1-21-321 16,-2 21 48-16,2-23 32 16,-23 2-241-16,21-2-207 15,-21-21-480-15,0 0 207 16,23-21-767-16,-23-23-529 0,0 0-112 15,22-1-656-15,-22-21-721 0,0 0-608 16,21-23 2305-16,-21 23 6355 16,23 0 561-16,-23 22-849 15,0 0-1057-15,0 21-1024 16,0 23-1073-16,0 0-767 0,0 0-353 15,0 23 224-15,22 21 32 16,-22 0-32-16,22 22-96 16,-22 23-128-16,22-23-32 15,0 22-224-15,0-22-1297 0,-22 1-1312 16,22-23-2050-16,-22-23-3424 15</inkml:trace>
  <inkml:trace contextRef="#ctx0" brushRef="#br0" timeOffset="45667.076">21582 13752 19721 0,'-22'-22'2945'0,"22"0"-2209"16,0 22-304-16,0 0-400 0,22 22 225 16,0-22 127-16,22 0-352 15,-22 0 432-15,0 0-576 16,23-22 64-16,-24 22 160 15,23-22-384-15,-21 0 448 16,-23-1-256-16,22 1-16 0,-22 0 304 16,0-22-368-16,0 22 464 15,0 22 112-15,0-22 112 16,-22 22-95-16,22 0-577 15,0 0 192-15,-23 22 16 0,23 22-128 16,-21-22 256-16,21 22-384 16,0-21 288-16,0 21-96 0,21-22-112 15,2 0 176-15,-1 0-208 16,0-22 160-16,0 0-49 15,0-22-143-15,0 22 272 16,0-22-96-16,-22 22 225 0,0-22 671 16,0 22 144-16,0 0-431 15,0 0-545-15,0 0-32 0,0 0 0 16,22 0-96-16,-22 0 112 15,0 22-192-15,0-22 80 16,0 0 80-16,22 0-64 16,-22-22 32-16,0 0-208 0,22-23-81 15,0 1-15-15,1 0 96 16,-2 0 272-16,2 22-32 15,-2-22-16-15,24 44 48 16,-23 0-128-16,0 0-16 0,0 0-960 16,22 0-961-16,-44 22-1601 15,22 0-2769-15,-22 0-6899 0</inkml:trace>
  <inkml:trace contextRef="#ctx0" brushRef="#br0" timeOffset="46252.076">22376 13443 20697 0,'-22'-22'3249'16,"22"-1"-1440"-16,-22 23-912 15,22 0-593-15,0 0-128 0,-22 23-256 16,0-1 240-16,0 0-240 16,22 22-16-16,-22 0-16 15,22 0-304-15,0-22-545 16,22 23-175-16,0-45-241 0,0 22 561 15,0-22 480-15,0-22 320 16,0-1 80-16,1-21-80 16,-2 22 96-16,-21-22 16 15,23-22 496-15,-23 44 608 0,21-23 401 16,-21 24-112-16,0 21-401 0,0 0-495 15,0 0-497-15,0 0-192 16,0 21 96-16,0 2 0 16,0 21 0-16,0-22-80 15,23 22-129-15,-1-22-543 16,-22 0-512-16,22 0-305 0,0-22 32 15,-22 0 705-15,22 0 544 16,-22-22 224-16,22-22 80 0,-22 22 48 16,22-22 48-16,-22 0 320 15,0 0 192-15,22 0-80 16,0 0-223-16,0-1-177 15,-1 23-96-15,3-22-16 0,19 0-16 16,-20 22 16-16,-2-22-32 16,2 22-48-16,0-1-48 15,-23-21-80-15,0 23-289 16,0-2 113-16,0 23 272 15,-23 0 80-15,23 0-48 0,-23 23 192 16,2 21 32-16,21 22-16 0,-23 0-64 16,0 22-96-16,3 0-32 15,20 0-112-15,-24 1-48 16,24-23-1617-16,-21-22-768 15,21-22-80-15,0 0-464 0,-22-22-833 16</inkml:trace>
  <inkml:trace contextRef="#ctx0" brushRef="#br0" timeOffset="46602.077">22641 13531 2993 0,'22'-110'3041'0,"-22"66"1841"16,0 0-1072-16,22 21-720 15,-1 2-1330-15,-21-2-543 16,24 1-433-16,-4 0 145 0,3 22 47 16,0 0-303-16,-2 0-225 15,25 0-192-15,-25 0-48 16,23 0-80-16,-22 0 0 15,0 0 80-15,-22 0 192 16,22 22 129-16,-22-22-161 0,22 22-80 16,-22 1-16-16,0-2-96 0,0 2-64 15,0-2-48-15,0 23-96 16,0-21 0-16,0-1-48 15,0-22-32-15,-22 22-16 16,22-22-240-16,0 0-368 16,0-22-817-16,0 0-400 0,0-1 368 15,0-21-96-15,0 0-1632 16,22-22-3490-16,0 0-993 15,1 22 9429-15,-23 0 80 0,21 22 4514 16,-21 0-4963-16,23 22-527 16,-23 0-641-16,0 0-337 15,0 22-415-15,0 0-3682 0</inkml:trace>
  <inkml:trace contextRef="#ctx0" brushRef="#br0" timeOffset="47172.078">23082 13200 13029 0,'0'0'1873'0,"0"0"-480"15,0 0-929-15,23 0 641 16,-23 0-545-16,0 22 224 16,0 0-63-16,0 23-241 15,0-24-144-15,21 2-320 0,-21-2 176 16,0 2-16-16,23-2 272 15,-23-21 657-15,22 0-97 16,-22 0 17-16,22-21-577 0,-22 21-416 16,22-23 368-16,-22-21-496 15,0 23 144-15,0-2-144 16,0-21-192-16,0 0-64 0,0 22 0 15,0 0 352-15,-22 0-64 16,22 0-144-16,0 22-481 16,0 0-815-16,0 22 607 15,-22-22-15-15,22 0 127 16,22 22 353-16,-22-22 240 0,22 0 0 15,0 0 240-15,0 0-32 0,22 0 80 16,-44 0 240-16,22 0 561 16,0 0 31-16,-22 0 17 15,22 22-33-15,-22-22-240 16,0 22-47-16,0 0-241 15,0 0-304-15,0 22-64 0,0-21-32 16,0-2-32-16,0 2 32 16,0-23-16-16,0 0 0 15,0 0 80-15,0 0-48 0,0 0-48 16,0-23 16-16,23 2 32 15,-23-24-64-15,21 23-305 0,-21-22 129 16,23 22 240-16,-23 0 16 16,21 0 16-16,-21 22-64 15,0 0-64-15,0 0-2145 16,0 0-3137-16,0 0-4915 15</inkml:trace>
  <inkml:trace contextRef="#ctx0" brushRef="#br0" timeOffset="47907.079">23061 13112 17063 0,'-23'0'1873'0,"23"0"-784"15,0 0-929-15,0 0 128 0,0 0 288 16,0 0 385-16,0 22 15 16,23-22-112-16,-23 22-31 0,21 0-17 15,2 0-112-15,-2 22-559 16,-21 1-17-16,23-24-48 15,-23 23-176-15,22-21 64 16,-22-2 0-16,0-21-64 0,0 23 128 16,0-23 32-16,0-23-32 15,22 23-48-15,-22-44 0 0,22 23 112 16,0-23-112-16,0-1 32 15,0-21 0-15,-22 22-16 16,22 0 64-16,-22 0 144 16,22 21 592-16,-22 23 97 0,0-21-401 15,0 21-400-15,0 0-96 16,0 21-48-16,0-21 96 15,0 23 0-15,0-1-32 16,22 22-16-16,0-22-64 0,-22 22 0 16,23-22-64-16,-2-22-160 15,-21 22-1-15,23-22 97 0,-23 0 112 16,21 0 64-16,2-22-16 15,-1 0 0-15,0 0 64 16,0 0 16-16,0 0 0 16,0 22-16-16,0-22 48 15,-22 22-48-15,22 0 16 0,0 0-16 16,0 0 0-16,-22 0 0 15,22 0-32-15,1 0 0 0,-23 0 16 16,21 0-32-16,-21 0 65 16,0 0-66-16,23 0 34 15,-23-22-50-15,0 0 33 16,0-1-16-16,0 23 16 0,0-21 32 15,0 21 81-15,0-23-113 16,0 23-32-16,-23 0-32 16,23 23 112-16,-21-2 0 15,-2 24-16-15,1-23 32 0,22 22-64 16,0 0 0-16,0-22 0 15,0 0-64-15,22 0-32 0,1 0-257 16,-2-22-1584-16,23 0-2849 16,-21 0-6531-16</inkml:trace>
  <inkml:trace contextRef="#ctx0" brushRef="#br0" timeOffset="49372.081">19861 15629 12597 0,'0'-45'1441'16,"0"23"-641"-16,-23 0 161 0,23-22 1024 16,-22 44-657-16,22-23 1 15,-22 2-273-15,0 21-351 16,1 0-17-16,-2 0-304 15,-21 21-96-15,22 2-144 16,0 21 144-16,-22 0-15 0,22 1-1 16,-1 20-128-16,23-21-176 0,0 1 16 15,23-23 0-15,-1 0 16 16,22-22 64-16,0 0-160 15,0-22 128-15,0-22-176 16,-22 21-48-16,22-21-161 16,-21 0-207-16,-23 0 112 0,0 0 128 15,0 0 320-15,0 22 448 16,0-1 833-16,-23 23-209 15,23 0-528-15,-22 23-207 0,22-23-49 16,0 44-144-16,0-22-16 16,22 22-160-16,1-21 0 15,21-23 16-15,0 21-128 0,-22-21-32 16,22-21-561-16,-22-2-335 15,0 1-497-15,1-22-352 16,-2 0-208-16,-21 0 961 16,0 0 1152-16,0 22 1056 0,0-1 1409 15,0 23-96-15,0-22-592 16,0 22-1217-16,0 22-384 0,0 1 465 15,0-1 143-15,22 22-128 16,-22 0-223-16,22 22-113 16,-22 1-160-16,22-2-128 15,1 2-48-15,-2-1-80 0,2-22 0 16,-23-22-112-16,22-22-321 15,-22 0 225-15,-22 0-576 16,22 0-289-16,-23-22-47 0,2-22 47 16,-2-22-159-16,1-1-337 15,0 2-32-15,22-24 640 16,0 22 945-16,0-20 224 0,22 42 497 15,-22-21 703-15,22 45 417 16,-22-2-112-16,23 1-401 16,-23 22-271-16,0-22-145 15,21 22-528-15,-21 0-96 16,23 22 64-16,-23 0 33 0,22 22 63 15,-22 0-32-15,22 0-128 0,-22 23-80 16,22-24-48-16,-22 2-48 16,22-1-32-16,-22 0-16 15,22-21-48-15,-22-2-80 16,0 2-625-16,0-23 241 15,0 0-624-15,0-23-1906 0,-22 2 1 16,22-24 1136-16,0 1 48 16,0-23-3073-16,0-20-1729 15,0 20 7843-15,0 2 513 0,0 20 4562 16,22 1-2386-16,-22 22-751 15,0 22-625-15,22-22-880 16,-22 22-129-16,0 22-31 0,22 0-192 16,-22 0-241-16,23 22-224 15,-2 0-336-15,2 22-191 16,-2 1-113-16,1-2 16 15,1 2-112-15,-2-23-16 0,2 1 0 16,-23-24-16-16,0 23 32 0,0-22-32 16,-23-22 0-16,23 0-128 15,-21 0-513-15,-2-22-223 16,1 1 31-16,1-23-111 15,-2-23-593-15,23 1-976 16,-21-22-32-16,21-22 1472 0,0 21 1089 16,0 23 192-16,21 0 1201 15,2 22 816-15,-23-2-240 16,21 46-736-16,-21-21-369 15,22 21-192-15,1 0 113 0,-23 21-241 16,21 2-160-16,2 21-160 16,-1 0-32-16,0 1-48 0,-22 21-128 15,22 0-48-15,-22-22-32 16,0 23-176-16,22-23-1137 15,-22-22-2368-15,0 22-3939 16</inkml:trace>
  <inkml:trace contextRef="#ctx0" brushRef="#br0" timeOffset="51422.085">20677 15298 22058 0,'0'21'-16'0,"0"-21"352"0,0 0 432 16,22 0-752-16,-22 0 688 15,22 0-287-15,-22-21-177 16,23-2 64-16,-2-21-464 0,-21 22 352 16,23-22-192-16,-23-23-128 15,0 23 288-15,0-23-448 0,-23-21 48 16,23 22-273-16,0-1 225 15,-21 24 592-15,21 22 1 16,-23 21 255-16,23 0-288 16,-22 0-288-16,22 43 320 15,0 1-192-15,-22 22 208 0,22 22-192 16,0-21-160-16,0 21 80 15,22-43-144-15,0 21 64 0,22-44 0 16,-21 22-192-16,-2-44-112 16,-21 23-272-16,22-23 320 15,-22-23 112-15,23-21-289 16,-23 0 65-16,21 0-80 0,-21-1-80 15,0 1 608-15,0 0 64 16,0 0 1104-16,0 44 529 16,0-23-272-16,0 23-961 15,0 0-448-15,0 23 304 0,23-2 80 16,-23 25-288-16,22-25-63 15,0 23-146-15,0-21 1 0,0 21-112 16,0-44-224-16,-22 22-704 16,22-22-513-16,-1-22 240 15,-21 0-303-15,0 0-369 16,0-22 320-16,0 0 464 0,-21 21 1057 15,-1-21 1201-15,22 0 1152 16,-22 21 464-16,0 1-384 0,22 22-656 16,0 0-769-16,0 0-672 15,0 0-160-15,0 0 16 16,0 22-32-16,22 22-96 15,0-21-240-15,21-2-945 0,3 2-736 16,-2 0 240-16,0-23-352 16,-23 0-160-16,24-23 769 15,-23 0 1360-15,0 2 304 16,-22-2 976-16,22-21 833 15,-22 22 240-15,0-22 0 0,-22 22-592 16,22 22-129-16,-22-22-367 0,22 22-401 16,-22 0-288-16,22 0-304 15,-22 22 0-15,22 0-16 16,0 22-64-16,0-22-32 15,0 22-48-15,0-21-16 16,22-2-192-16,0 2-288 0,-22-23-288 16,22 0-145-16,0 0 545 15,0 0 208-15,-22-23 240 0,22-21 16 16,-22 23 0-16,0-2 64 15,0-21 448-15,0 44 753 16,-22-22-97-16,22 22-496 16,0 0-575-16,0 0-97 0,0 0 80 15,22 22-64-15,-22 0 16 16,22 0-64-16,1 1-64 15,-2-23-65-15,2 21-319 16,-2-21-544-16,2 0-145 0,-1-21 257 16,-22-2 159-16,21-21 369 0,-21 0 192 15,0-1-64-15,0 2 192 16,0-22 32-16,-21 21-16 15,21-23 128-15,-22 22 352 16,22 1 833-16,-23 22 15 16,23 22-223-16,0 0-817 0,0 0-240 15,-21 44 80-15,21 0 16 16,0 23-112-16,0 0-32 15,0-2-96-15,0 1-176 0,0 0-913 16,21-44-31-16,-21 23-625 16,0-45-848-16,0 0 816 15,23 0 992-15,-23-23-671 0,0 1 1231 16,0-22 369-16,0 0 128 15,0 0 673-15,0 1 1184 16,0-1 432-16,22 21-688 16,-22 2-257-16,0-2-367 15,21 0-321-15,-21 23-144 0,23 0-95 16,-1 0-81-16,0 23-144 0,0-23-224 15,-22 23-80-15,22-2 0 16,0 2-32-16,0-23-16 16,0 21 48-16,-22-21-32 15,0 23 16-15,0-23 112 0,0 21 128 16,0 1 192-16,0-1-191 15,0-21-145-15,0 23-48 16,0-1-48-16,23 0-16 0,-23-22-48 16,21 22-32-16,-21-22 64 15,23 0-1-15,-2-22 33 16,2 0-80-16,-1 0-176 0,-22-22-304 15,22 1-240-15,-22-1-577 16,0 0-96-16,0-2 193 16,-22 2 976-16,0 0 336 15,-1 22 48-15,2 0 192 16,21 22-96-16,0 0-256 0,-23 0 32 15,23 22 0-15,0-22-240 0,23 22-241 16,-23 0-223-16,21-22 96 16,2 0 224-16,21 0 288 15,-22 0 176-15,0 0 48 16,0-22 208-16,0 22 576 15,0 0 561-15,-22 0-33 0,0 0-159 16,0 0-128-16,0 22-321 16,0-22-384-16,0 45-272 15,0-24-112-15,0 2-48 0,22 0-32 16,-22-2-64-16,0 2-208 15,22-23-320-15,-22 0 239 16,22 0 145-16,1-23-64 0,-2 2 64 16,2-25 48-16,-2 2 160 15,2 0 96-15,-1 22 176 16,0 0 880-16,0 0-15 15,-22 22-337-15,22-23-223 0,0 23-129 16,0 23-96-16,0-23-128 16,0 0-96-16,0 22-48 0,0 0 0 15,1-22-80-15,-2 22-48 16,2-22-96-16,-23 0 80 15,0 0 112-15,0-22-64 16,0 0-64-16,0 0 64 0,0-22 32 16,-23 21 32-16,23-21 64 15,-21 23 80-15,-2-2 240 16,23 23 0-16,0 0-112 15,0 0-160-15,0 0-144 0,0 0 48 16,0 23 16-16,0-2 0 16,0 23-16-16,23-21-16 0,-23 21-48 15,21 0 48-15,-21 0-80 16,23 1 64-16,-23-24 16 15,0 2 16-15,0 0 16 16,0-2 32-16,0-21-48 16,0 0 64-16,0 0 64 0,-23 0-112 15,2 23 80-15,-2-23-48 0,1 0-32 16,0 0-48-16,0 0 0 15,22 0-64-15,0 0-112 16,-22 0-768-16,22 0-1938 16,0 0-3841-16</inkml:trace>
  <inkml:trace contextRef="#ctx0" brushRef="#br0" timeOffset="53373.089">17257 14877 16727 0,'-67'0'576'0,"45"22"-143"15,22 1-673-15,0 21 736 16,0 23 336-16,0-2 49 0,22 46-81 16,1 21-64-16,21 23-416 15,-1-1-128-15,1 1-336 16,23-1 481-16,-23 1-401 15,22-23 48-15,-22-22 128 0,1 1-273 16,-2-45 482-16,1 0-113 16,-21 1 224-16,21-23 64 15,-21 0-256-15,20-22 80 16,2 0-288-16,-1-22 16 15,22 22 64-15,-22-22-240 0,22-22 240 16,22 0-192-16,-21 0 48 0,21-1 160 16,22-21-176-16,-21 0 129 15,21 0-65-15,22 0-48 16,-22 0 128-16,23 0-160 15,-1 0 96-15,1 0 16 16,22-1-96-16,-23 1 160 0,22 0-144 16,-21 0 0-16,21 0 128 15,0 0-176-15,-21 0 128 0,-1 0-16 16,23-23 320-16,0 23 336 15,-24-22-112-15,24 0-31 16,0-1-129-16,-1 1-64 16,-22 0-64-16,23 22-160 0,-23-23-32 15,1 24-96-15,21-1 16 16,-21-1 0-16,-1 2-32 15,-22-1 48-15,1-1-16 16,-1 23-32-16,-1-22 80 0,-19-1-64 16,20 24 16-16,1-23 0 15,-23 21-32-15,0-21 48 0,0 21-64 16,0 2 32-16,-21-2 32 15,21 1-32-15,-22 0 64 16,0 0 0-16,-22 22 128 16,0-22 16-16,1 0-79 0,-1 22-17 15,0-23-96-15,0 23 16 16,-21-21 0-16,-2 21-32 15,24-22 16-15,-24 1-16 0,2-2-16 16,-2 23 48-16,2-21-48 16,-1-2 48-16,-22 2-32 15,0-2 16-15,22 0-16 0,-22-21 16 16,0 0 0-16,0 0-32 15,0-22 16-15,22-1-32 16,-22-21-48-16,0 0 0 16,0 0 48-16,22-23-16 15,-22 1 32-15,0 0 16 0,0-1 32 16,0 1 0-16,0 21 16 0,0 1 32 15,0 22 32-15,0 0 0 16,0 0-32-16,0 0-48 16,0-1 0-16,0 23-64 15,0 0-32-15,0 0 32 16,0 0 0-16,0-1 16 0,0 1 0 15,0 21 32-15,-22-21 16 16,22 23 0-16,0-2-16 0,-22-20 0 16,22 22 0-16,0 21 0 15,0-23 0-15,-22 1-16 16,22 22 0-16,0-22-16 15,-22 22 0-15,22-22-16 0,0 22 0 16,-23 0-32-16,2 0-16 16,-2-22 32-16,2 22 0 15,-2 0 16-15,-20 0 32 0,-2 22-32 16,1-22 0-16,-22 22 0 15,-23-22-32-15,23 22 16 16,-22-22 32-16,0 22 16 0,-1 1-81 16,-21-2 17-16,22 1-48 15,-45 22-48-15,23-23 0 16,-22 23 0-16,-2-21-80 0,3 21 0 15,-24 1 48-15,23-1 80 16,-23 0-32-16,1-21 144 16,0 21-32-16,-1 0 80 15,1 0-16-15,-1-22 16 16,0 22 0-16,0 0-16 0,2 22 0 15,20-22-32-15,-21 0 0 0,21 0 0 16,-21 23 0-16,22-23 0 16,-1 22 0-16,1-22 0 15,-23 0 32-15,23 23-64 16,-1-23 48-16,1 0-32 15,22 22 48-15,-23-22 16 0,1 0-48 16,21 0 16-16,1 0-16 16,0 1 16-16,22-1 16 15,-23 0-32-15,23 0 16 0,0-22-16 16,0 22 16-16,-1 0-16 15,1-21 16-15,22 21 16 16,-22-23-32-16,21 24 16 0,-21-23-16 16,21 22 0-16,2-22 16 15,-2 1 16-15,23-2 0 16,0 2 48-16,-22 0-16 15,22-2 0-15,0 2 64 0,-1-2-16 16,24-21 64-16,-24 23-48 16,23-23-16-16,0 21-32 0,0-21 48 15,0 22 1-15,0-22-17 16,0 0 0-16,-1 0 48 15,23 0 0-15,-21 0 48 16,21 0-32-16,-23 0-16 0,23 0 0 16,0 0-48-16,0 0-48 15,0 0-32-15,0 0-32 16,0 0-32-16,0 0-48 15,0 0-80-15,0 0-128 0,0 0-208 16,0 0-737-16,23 0-1392 16,-2 21-3666-16,-21-21-11765 0</inkml:trace>
  <inkml:trace contextRef="#ctx0" brushRef="#br0" timeOffset="56557.094">13615 2648 18840 0,'-22'-22'1537'0,"22"22"-673"0,0 0-272 16,0 0-399-16,0 0-353 15,0 0 352-15,22 22-144 16,1 0-32-16,-2 22 96 16,23 0-224-16,-21 0 176 15,-1 0-80-15,22 1-48 0,-22-23 192 16,0-22-128-16,0 22 368 0,0-22 672 15,0-22 49-15,0 0 223 16,-22 0-511-16,22-1-129 16,1-21-160-16,-2 0-224 15,23-22-79-15,-21 0-257 0,21-22 48 16,-22 0-241-16,22 0-991 15,0-1-1073-15,0 23-881 16,0 0-1056-16,-21 21-3057 0</inkml:trace>
  <inkml:trace contextRef="#ctx0" brushRef="#br0" timeOffset="60056.101">5406 6026 20617 0,'0'22'416'15,"0"-22"-416"-15,0 0-64 0,22 0 304 16,0 0-400-16,-22 0 368 16,22 0-96-16,-22-22 160 15,22 22 561-15,0 22-161 16,1-22 273-16,-2 22-513 0,2 0-240 15,-2 0 128-15,2 0-320 16,20-22 208-16,-20 23-32 0,-1-46 304 16,21 1 241-16,-20-22-289 15,21-22-192-15,1-22-160 16,0 0-176-16,-2-23 128 15,0 0-336-15,-20 1-1169 0,-23 0-848 16,0 22 384-16,0-1 689 16,0 22 1200-16,0 23 144 15,0 23 192-15,0-2-336 16,22 23-16-16,22 0-256 15,-22 0-1825-15,44 23-1745 0,-22-23-3490 16</inkml:trace>
  <inkml:trace contextRef="#ctx0" brushRef="#br0" timeOffset="61871.105">4633 6048 14006 0,'-22'-22'704'15,"0"0"545"-15,22 0-33 16,-22 22-479-16,1-22 207 0,-2 0-480 16,1 0 65-16,0-1-33 15,0-21-64-15,0 0 80 0,0 0-384 16,0 0 16-16,0 0 64 15,-22-23-144-15,-1 22 33 16,1 1-81-16,0 0 288 16,1 0 432-16,-24 1-128 0,0 21-159 15,1-22-193-15,22 22-144 16,-44 0-48-16,22-1-64 15,-1 1 32-15,1 22-16 0,-22 0 0 16,0 0 32-16,22 0-112 16,-45 0 32-16,23 22 64 15,0 1-16-15,0-1 80 0,-23 0-80 16,23 22 0-16,0-22-16 15,0 21-64-15,-1-20 96 16,2 21-48-16,-3 0-64 16,25 0 48-16,-24 22-16 15,-21-21 96-15,22 44-80 0,-1-24 48 16,1 2-48-16,21 21-16 0,1-22 112 15,1 23-32-15,-2-1 0 16,23 0 0-16,-1 22 0 16,1-21 16-16,23-1-16 15,-1 22 0-15,-1-21 48 16,23-1-80-16,0 0 16 0,0 0-16 15,0 1-32-15,0 21 0 16,23 0 0-16,-23 24 0 0,22-26-16 16,-1 25 32-1,2 22-16-15,-2-22-16 0,-21 21 96 16,23 1-16-16,21 22-112 15,-22-23 208-15,22-22-112 0,0 23 32 16,0-1-64-16,1-21-32 16,20 21 80-16,-20-22-16 15,21 1-16-15,23-1-32 16,-23 1 48-16,-1-1 16 0,2 1 16 15,-1-22 16-15,1 20-64 0,-2-19-16 16,1-3 16-16,1 2 0 16,22-1 0-16,-24 1 80 15,24-1-64-15,-23 0 176 16,22-22 160-16,-21 23-176 15,21-23 16-15,0 1 80 0,0-24-95 16,-21 24 175-16,-1-45-96 16,0 22 0-16,0 0-128 15,0-21-32-15,1-1-32 0,-1 0-48 16,-22 22-16-16,22-44 16 15,0 23 0-15,-22-1-16 16,1 0 48-16,-1-23 32 0,0 25-80 16,-1-25 48-16,2 2-48 15,-23-1 16-15,22 0-32 16,-22 0 0-16,22-22-48 15,-21 22 48-15,-2-22-384 16,2 22-833-16,-1-22-1424 0,-22-22-2417 16,0 0-7364-16</inkml:trace>
  <inkml:trace contextRef="#ctx0" brushRef="#br0" timeOffset="64015.109">5008 13046 9988 0,'-21'0'1345'15,"21"0"-65"-15,-23 0-431 16,23 0-193-16,0 22-368 15,0-22-144-15,-22 0 160 0,22 0 145 16,0 0 143-16,0 0-112 0,0 0 80 16,0 0 33-16,-21 22-257 15,21-22-80-15,0 22 96 16,21 0 240-16,-21 22 305 15,22 0-353-15,22 23-256 16,-21-23-144-16,21 0-144 0,-22 0 16 16,22-22-48-16,-22 0 0 15,0-22 64-15,1 0-48 0,-23 0 96 16,21 0-32-16,-21-22 0 15,0 22-80-15,0-22 80 16,0-22-48-16,0 21-176 16,0-21-528-16,-21 23-257 0,21-24-559 15,0 1-1010-15,0 22-1519 16,0 0-3875-16,0 0 5187 15</inkml:trace>
  <inkml:trace contextRef="#ctx0" brushRef="#br0" timeOffset="64505.11">5208 12935 17640 0,'0'23'1456'0,"0"-23"-928"16,0 21-447-16,0 2 479 15,21-2-416-15,2 2 0 16,-2-1 48-16,1 22-336 16,1-22 352-16,-2 0-320 15,2 0 48-15,-1 0-112 0,-22-22-849 16,0 22 433-16,0-22 160 0,0 0-432 15,0-22-257-15,0 0 961 16,-22 0 240-16,22-22 48 16,-23 0-80-16,2-1 432 15,21 1 161-15,0 23 223 0,0-2 112 16,0 2-463-16,21 21-17 15,-21 0-240-15,23 0-16 16,-1 21 192-16,22 2-272 0,-22-2-80 16,0 2-32-16,0-2-144 15,0 2-112-15,1-1-784 16,-2 0-257-16,-21-22-480 0,0 0-2336 15,0 0-2979-15</inkml:trace>
  <inkml:trace contextRef="#ctx0" brushRef="#br0" timeOffset="64900.11">5494 12736 17688 0,'0'22'1152'15,"0"-22"-1088"-15,22 23 897 0,1-1-225 16,-2 0-912-16,2 0 432 16,21 0-384-16,-22 0-112 15,-22 1-417-15,21-2-79 0,-21-21 432 16,0 0 192-16,0 0-48 15,0 0 368-15,-21 0-256 16,21 0 608-16,-22-21 225 0,-1-2-609 16,23 1 160-16,-21 0-368 15,-2-22 176-15,23-1 48 16,0 1-176-16,0 21 176 15,23 2 32-15,-23 21-112 0,21-23 32 16,2 23-192-16,-1 23 256 0,-22-23-112 16,21 21-80-16,2 2-32 15,-1-1-144-15,0 0 96 16,-1 1-656-16,2-1-865 15,-23 0-720-15,23-22-2305 16,-23 0-3778-16,0 0 5779 0</inkml:trace>
  <inkml:trace contextRef="#ctx0" brushRef="#br0" timeOffset="65475.111">5758 12560 14006 0,'0'-21'4738'16,"0"42"-3009"-16,0 1-689 0,0-1-351 15,0 23 31-15,23 0-512 16,-23-21-272-16,44 21 144 15,-21-21-352-15,-1-1-416 16,-1-22-353-16,23 0-31 16,-21 0-97-16,-1-22-175 0,-22-23-97 15,0 23 1169-15,0-22 272 0,0 0 640 16,0 21 673-16,-22-20-337 15,-1-1-79-15,3 22-209 16,-25-22 304-16,23 22 17 16,-1 22-561-16,2-22 160 15,-25 22-112-15,46 0-319 0,-21 22-193 16,-1 0-65-16,22 0-463 15,0 0-800-15,0-22-513 16,0 22-560-16,0-22-193 0,22 0 562 16,-22 0 975-16,21-22 545 15,-21 0 560-15,23 0 208 0,-23-22 112 16,0 21 192-16,-23-21 449 15,23 21-145-15,-21 2 881 16,-1-23 976-16,22 44-624 16,-22-23-928-16,22 23-561 15,0 0-352-15,0 0-320 0,0 0-48 16,0 0-48-16,22 23 128 15,-22-2 0-15,22 2 144 0,-1-2 32 16,2 25-272-16,0-25 304 16,-2 24-96-16,24-23-80 15,-24 22 16-15,3-22-592 16,19 1-289-16,-21 20-559 0,-1-43-33 15,-21 21-208-15,23 2 209 16,-23-23 79-16,22 21-16 16,-22-21-1664-16,0 23-1729 15,0-23 3649-15,0 0-1728 0</inkml:trace>
  <inkml:trace contextRef="#ctx0" brushRef="#br0" timeOffset="65610.111">5980 12560 19336 0,'0'-21'2097'0,"0"-2"-1200"16,0 1-529-16,0 0-288 0,21 0-112 15,2 0-64-15,-1-23-2097 16,0 1-3794-16</inkml:trace>
  <inkml:trace contextRef="#ctx0" brushRef="#br0" timeOffset="66060.112">6377 11941 16087 0,'-22'0'1360'16,"0"23"-239"-16,0-23-641 0,22 22-272 15,-22 0-240-15,22 0 112 16,0 0-144-16,0 22 80 15,0-22 32-15,0 22-64 16,0-22 256-16,22 22 33 0,0 0 31 16,0 0-80-16,0-21-128 15,22 0-112-15,-22-23-48 0,22 0-304 16,-22 0-1521-16,1-23 128 15,21-21-2753-15,-44 0-7043 16</inkml:trace>
  <inkml:trace contextRef="#ctx0" brushRef="#br0" timeOffset="66475.112">6355 11478 18632 0,'-22'0'2113'0,"22"0"-1793"16,0 22-160-16,0 0-48 15,22 23-160-15,-22-23 112 16,44 44-80-16,-22-22 16 16,22 0 80-16,0 22-208 15,0 0 176-15,-21-22-80 0,21 1-288 16,-22-1 224-16,22 0 32 0,-44-22 112 15,22-22 48-15,-22 22-96 16,0-22 128-16,22 0-144 16,-22 0 496-16,0-22 145 15,0 0-513-15,-22 0-32 16,22-22-64-16,0-1-32 0,-22-21 0 15,22 0-16-15,0 22 96 16,0 22 0-16,0 0 32 0,22 22 192 16,-22 0 96-16,22 0 80 15,0 22-160-15,0 22-127 16,0-22-81-16,22 22-128 0,-21 0-112 15,21-22-753-15,-23 0-1296 16,2 1-1072-16,-1-23-625 16,0 0-4210-16</inkml:trace>
  <inkml:trace contextRef="#ctx0" brushRef="#br0" timeOffset="66875.113">7083 11589 4882 0,'0'-22'6739'15,"0"-1"-4258"-15,0 23 32 16,0 0-800-16,0 0-753 15,0 0-672-15,-22 0-47 0,22 0-161 16,-22 0-144-16,0 23 112 16,0-23-273-16,0 22 258 15,22 0-1-15,-22 0-16 0,-1 0 176 16,23-1-80-16,-21 24 32 15,21-23-64-15,21 22-96 16,-21 1 96-16,23-24-208 0,21 1 144 16,-22 0-48-16,0 0-304 15,22-22 47-15,-22 0 81 16,-22-22 64-16,22 0 16 15,-22-21 0-15,0 20 176 0,0-21 16 16,0 22 368-16,-22-22 49 16,0 21-209-16,22-20-32 0,-22 21 624 15,22 0 481-15,0 22 32 16,0 0-993-16,0 22-368 15,0 0 160-15,22 21-48 16,0 2-240-16,0-1-897 0,0-22-2304 16,0 0-3026-16</inkml:trace>
  <inkml:trace contextRef="#ctx0" brushRef="#br0" timeOffset="67930.114">7149 11456 21449 0,'0'22'1633'0,"0"0"-913"16,0 0 257-16,22 23-881 16,1-1-128-16,-2-22 144 0,2 0-544 15,-2-1-305-15,-21 2-687 0,23-23-353 16,-1 0 368-16,-22 0 561 15,0-44 432-15,0 22 576 16,0-22 80-16,-22-1 688 16,22 1-63-16,0 0 479 15,-23 22-175-15,23-22-369 0,0 22-175 16,23 22-257-16,-23 0-272 15,22 0 240-15,0 22-320 16,0 0 80-16,0 0-144 0,21 0-624 16,-20 0-1393-16,21-22-753 15,-21 0-207-15,-2 0 640 16,1-22 1553-16,2 0 928 0,-24-22 1312 15,0 22 1089-15,0-23-96 16,-24 1-928-16,24 22-448 16,-22-21 143-16,22 20 1 15,0 1-49-15,-21 22-384 0,21 0-111 16,0 0-385-16,0 0-336 15,0 22-128-15,0 1 432 0,0 20-288 16,0 1 16-16,21 23-336 16,1-23-33-16,2 22 1 15,-4-22-32-15,25 45-496 16,-1-24 847-16,22 24 129 0,-22-1-96 15,23 0 257-15,-46 23 95 16,23-23 240-16,-44 0-112 16,23-21-160-16,-23 0-176 15,-23-23-80-15,2 0-128 0,-2 0-1040 16,2-22-913-16,-24-22 1120 15,1-22 897-15,0 0 416 0,0 0 0 16,0-45-304-16,-1-21-80 16,25 0 80-16,-4-23 161 15,2 23 879-15,22-23-224 16,0 46-543-16,0-24-129 15,22 22 0-15,2-20-16 0,-4 20 48 16,25 1 48-16,-23 0-80 0,22-1-144 16,-22 23-16-16,22 0-80 15,-22 0-208-15,0 0 48 16,-22 22 176-16,0 0 80 15,0 22 48-15,0-22 16 0,0 22 48 16,0 0-16-16,0 0-48 16,0 0-16-16,0 0-32 15,0 0-96-15,0 0 48 16,0 0-16-16,0 0 0 15,22 0 16-15,-22 0 48 0,0 0-16 16,23 0-48-16,-23 0 48 0,21 0-32 16,-21 0-16-16,23 0-16 15,-23 0 0-15,0 0 96 16,0-22-16-16,0 22-16 15,0-22-16-15,0 0 32 16,-23 0-32-16,2 0 0 0,-2 0 0 16,1-1 32-16,-22 1 16 15,22 22 240-15,22 0-176 0,-22 22-16 16,0 23 64-16,22-1-32 15,0 22-47-15,0 0 63 16,22 1-112-16,0-2-80 16,0-21 64-16,22 1-96 0,1-23-49 15,-24-22-175-15,23 0-528 16,1-22-305-16,-1-23-255 15,0 1-1506-15,-22-21-5249 16</inkml:trace>
  <inkml:trace contextRef="#ctx0" brushRef="#br0" timeOffset="71020.119">4611 13222 4514 0,'0'-22'-273'16,"22"0"2787"-16,-22 0-2354 16,0 0 288-16,0 22 176 15,0-22 225-15,0 22 31 0,-22 0-144 16,22 0-95-16,0-22-161 15,-22 22-16-15,22 0-160 0,0 0 16 16,-22 0-32-16,22 0 81 16,0 0 319-16,0 0-208 15,-21 0-240-15,21 0-192 16,-23 0 80-16,1 22 256 0,22 0-111 15,-22 0 127-15,22 22 128 16,-22 0-80-16,22 1 32 16,0 20-271-16,22 2-113 15,0-1 16-15,0 0-128 0,22-22-32 16,0 0 32-16,1 1-96 0,-24-1-577 15,24-22-255-15,-23-22 223 16,0 22 401-16,0-44-336 16,0 22-480-16,22-22-1346 15,-21-22-2704-15,-2 22 576 16</inkml:trace>
  <inkml:trace contextRef="#ctx0" brushRef="#br0" timeOffset="71630.12">5031 13112 10692 0,'-23'0'1857'0,"23"0"32"16,0 0-736-16,0 0-209 0,0 0-592 15,0 0-320-15,0 0-144 16,0 0-16-16,0 0 464 15,0 22-192-15,23 22 96 0,21-22-111 16,-22 22-145-16,22 1-49 16,0-24-1167-16,23-21-3602 15</inkml:trace>
  <inkml:trace contextRef="#ctx0" brushRef="#br0" timeOffset="72875.121">4810 13774 13606 0,'0'0'80'15,"0"-22"-64"-15,0 0 464 16,22 22-432-16,0-22 272 15,-22 0-208-15,23 0-368 16,-2-1 544-16,23 1-672 0,-22 0-4098 16</inkml:trace>
  <inkml:trace contextRef="#ctx0" brushRef="#br0" timeOffset="73922.124">5053 14193 10500 0,'44'-22'641'16,"-22"-22"687"-16,0 22-559 0,0 0-1 16,23-22-128-16,-1 0-528 15,-1 0 272-15,24 0-95 16,-1-23-1-16,0 1 128 15,0 0-336-15,1-1 128 16,21 1-16-16,1 0-208 0,-2 0 176 16,2-23-176-16,-1 24 0 15,22-24 128-15,-22 23-96 0,1 0 192 16,-1-23 160-16,1 24 241 15,-1-2-33-15,0 1-224 16,0-1-112-16,0 0 32 0,-21 2-240 16,21-1 193-16,0 0-49 15,0-1-160-15,1 0 48 16,-1 2 16-16,0-2-96 15,-22 1 80-15,1 0-64 16,-1 22 80-16,0 0 32 0,0-1-64 16,-21-21 304-16,-1 45 0 0,0-24-128 15,0 1-48-15,0 22-48 16,0-23 32-16,0 2-31 15,0 21-81-15,-21 0 64 16,21-23 32-16,-23 23-16 16,2 22-16-16,-1-22-16 0,-22 0 192 15,22 22-16-15,-22-22-176 16,0 22 32-16,22 0 224 15,-22 0 321-15,0 0-161 0,0 0-288 16,0 0-128-16,0 0-64 16,0 0-64-16,0 0-464 15,0 0-833-15,0 0-912 0,0 0-720 16,0 0-4146-16</inkml:trace>
  <inkml:trace contextRef="#ctx0" brushRef="#br0" timeOffset="86107.142">10901 4834 15110 0,'0'-23'817'0,"-23"23"607"15,23 0-607-15,0 0-513 16,0 0-240-16,0 0-16 15,0 0-96-15,-21 0 80 0,21 23-16 16,0-23-16-16,0 22 80 16,-22-22-80-16,22 22 80 15,-22 22-32-15,22-22-48 16,-23 22 144-16,2 22-64 15,-2 1 288-15,1 21 145 0,-22-21-273 16,22 21 0-16,22 0-16 0,-22-23 0 16,0 2 64-16,22-23-64 15,-22 1-48-15,22-1-128 16,0-22 16-16,0 0-16 15,-22 1 48-15,22-2 81 16,0 2-113-16,0-23-32 0,0 21 0 16,-22-21-16-16,22 0 0 15,0 23-16-15,0-23 0 0,0 0 16 16,-22 0-112-16,22 0-353 15,0 0-463-15,0 0-273 16,-22-23 241-16,22 2-369 16,-22-2-287-16,22 2 191 0,-23-2 545 15,23-21 351-15,-21 22 353 16,21 0 416-16,-23 22 641 15,23-23-129-15,0 23 417 16,-22 0 463-16,22 0-303 0,0 0-513 16,0 0-495-16,0 0-257 0,0 0-112 15,0 0-16-15,0 23 64 16,0-1-48-16,0 0 16 15,0 0-16-15,0 0 0 16,22 1 48-16,-22-2 64 16,23 2 320-16,-23-2 32 0,21 2 32 15,2-2-16-15,-23-21 1 16,22 23 191-16,0-23-16 15,-22 0-32-15,22 0-431 0,22-23-113 16,0-21-112-16,0 0-2386 16,22-22-4881-16</inkml:trace>
  <inkml:trace contextRef="#ctx0" brushRef="#br0" timeOffset="98512.166">10482 13112 12965 0,'-23'0'913'0,"23"0"-849"16,0 0-176-16,23 22 304 0,-23 0-144 16,22 22 512-16,0 0 369 15,22 22-417-15,-22 22-176 16,22 1-320-16,0-1-32 0,0 1 48 15,1-23-560-15,-1 22-1313 16,-22-44-928-16,0 22-1249 16,-1-43-800-16,-21 21 4193 15,23-44 577-15</inkml:trace>
  <inkml:trace contextRef="#ctx0" brushRef="#br0" timeOffset="99362.167">10526 13134 9076 0,'0'0'2257'0,"0"0"-1201"0,0 0-255 15,0 0-561-15,0-22-16 16,0 22 160-16,0 0-304 15,22-22 16-15,0 0 32 16,0 22-80-16,0-22 144 16,0-1-176-16,22-21 16 0,0 23 16 15,-22-2-112-15,22-21 144 0,1 22-112 16,-23 22 48-16,-1-22 48 15,2 22-64-15,-23 0 128 16,23 0 80-16,-23 0 673 16,0 0 127-16,21 0-47 15,-21 0-129-15,0 22-208 0,23 0-175 16,-23-22 15-16,21 23-160 15,1-2-80-15,22 23-16 16,-22-21-32-16,1 21 48 0,-2-22-64 16,24 22 48-16,-23 0 113 15,0 0-17-15,-22 0-128 0,22 1-96 16,0-1 16-16,0-23 48 15,0 23-16-15,0-21 80 16,-22 21 0-16,22-22-144 16,0 0-16-16,-22 0-64 15,22 0 32-15,-22 0-32 0,0 0 16 16,0 0-32-16,0-22-176 15,-22 22-448-15,22-22-673 0,-22 23-1296 16,22-23-2065-16,-22 22-3842 16</inkml:trace>
  <inkml:trace contextRef="#ctx0" brushRef="#br0" timeOffset="99602.168">10924 14083 19801 0,'-23'22'768'16,"23"-22"-16"-16,0-22-1072 15,23 22 432-15,-2-44 192 0,2 21-496 16,20-21 480-16,1 0-176 16,1-22-224-16,-1 22 368 15,22-22-320-15,-22 22-16 16,0 0 224-16,0-1-336 15,-22 23-112-15,22 0-96 0,-21 0-592 16,-23 0-353-16,21 22-704 0,-21 0-2065 16,0 0-3970-16,0 0 3796 15</inkml:trace>
  <inkml:trace contextRef="#ctx0" brushRef="#br0" timeOffset="99962.168">11100 13796 19753 0,'-23'-22'448'0,"23"22"-416"16,0 22 352-16,0 0-368 0,0 44 1120 16,0 22-399-16,23 23-449 15,-2-1 352-15,-21 0-736 0,23 23 144 16,-1-22 48-16,0 0-272 15,-22-24 304-15,22 1-192 16,-22-22-32-16,22-22 208 16,-22 23-272-16,0-44 240 0,0 21-128 15,0-23-496-15,0 2-401 16,0-23-895-16,0 0-834 15,0-23-1696-15,0 2-5106 16,0-23 7331-16</inkml:trace>
  <inkml:trace contextRef="#ctx0" brushRef="#br0" timeOffset="100292.169">11232 13840 19560 0,'-22'0'849'0,"22"0"-545"16,0 22-464-16,0 0 560 15,22 1 112-15,22 42-272 0,-22-21 433 16,22 45-193-16,0-1 80 15,1 1-256-15,-1-1-208 16,22 22 48-16,-22-22-224 16,0 2 144-16,0-25-64 15,-22 23-64-15,0-44 128 0,0 23-176 16,1-46 48-16,-23 23-160 0,0-21-448 15,0 0-689-15,0-2-1520 16,0-21-4034-16,-23-21-3554 16</inkml:trace>
  <inkml:trace contextRef="#ctx0" brushRef="#br0" timeOffset="101842.171">11342 13796 16711 0,'-22'-44'1169'0,"0"44"1312"0,22-22-1473 15,0 22 33-15,-22 0-1025 0,22 0 16 16,0 0 0-16,22 0-272 16,0 0 512-16,0 22-288 15,22 0 352-15,1 22 192 16,-1 22-528-16,22 1 464 15,22-2-304-15,-22 2-63 0,22-1 95 16,-21 0-368-16,21-22 272 16,-22-21-96-16,23 21-80 15,-23-44 240-15,0 21-256 0,-22 2 192 16,22-2 64-16,-22 2 208 15,1-1 16-15,-1 0-240 16,-22-22 64-16,0 22-64 0,22 0-112 16,-23 23 144-16,2-45-224 15,0 21 80-15,-23 2 16 16,21 0-128-16,1-23 144 15,-22 21-192-15,24-21-128 0,-24 0-32 16,0 0-48-16,0 0 368 16,0 0-32-16,0 0-32 0,-24-21 0 15,24-2-80-15,0 0 112 16,-22 2-96-16,22-24 64 15,-21 23 80-15,21 22-96 16,0-22 96-16,-23 22-32 0,23-22 128 16,-23 22 192-16,23 0-112 15,-21 0-128-15,21 22 16 16,-23 0 112-16,23 22 0 15,0 0-176-15,0 2 0 0,0 19-16 16,0 1-48-16,23 0 48 16,-2-22-64-16,25 0 0 0,-25 0 0 15,25-21-112-15,-4-23-176 16,2 21 0-16,-21-21 128 15,-1-21 96-15,0 21 64 16,0-23 48-16,-22 2-16 16,0 21 16-16,0-23 32 0,0 1 32 15,-22 22 320-15,22-22-144 0,-22 22-176 16,22 0-48-16,-22 0-48 15,-1 0 0-15,23 0-80 16,-21 0-64-16,-2 0 96 16,1 0 32-16,22 0 48 15,-20 0 0-15,20 0-32 0,-24 0-160 16,24 0-176-16,0 0-32 15,0 0-80-15,0 0 63 16,-22-22 273-16,22 22 80 0,0-22 64 16,0 0-16-16,-21-1 160 15,21-20-48-15,0 22 49 16,0-2-65-16,0 2 0 0,21-23 0 15,-21 21 64-15,22-21 64 16,2-1 80-16,-24 23 16 16,20-22-16-16,2-1 144 15,1 24-15-15,-2-23-17 0,2 21-80 16,-1 2-144-16,0-2-16 15,0 1-96-15,0 0-16 0,0 22 16 16,-22-22-48-16,22 22 48 16,0 0 16-16,1 0 48 15,-2 22 65-15,2-22-81 16,20 44 0-16,-20-21-32 0,21 21 80 15,0 0 0-15,0 0-96 16,0 22 128-16,1-22-128 16,-1 0-48-16,0 23-32 15,-1-23 16-15,2 0 0 0,-23-22 0 16,0 22-32-16,0-22 48 15,0 0 32-15,0 0-48 0,0 22 16 16,1-21 64-16,-23-2-32 16,21 2 16-16,-21-2-48 15,23 2-48-15,-23 0 32 16,21-23-16-16,-21 21 0 15,0-21-16-15,0 0 64 0,0 23-64 16,0-23-16-16,-21 0 48 0,21 21-32 16,-23-21-48-16,2 23 16 15,-24-1 0-15,23-22 32 16,-22 22-16-16,0 0 16 15,-1 0 16-15,2 0 0 16,-1 1 0-16,0 21 32 0,-1-23-48 16,1 1 0-16,0 0 32 15,22 1-32-15,0-1 16 16,-22 0 64-16,21 0-48 15,23-1-32-15,-22 2 16 0,22-23-32 16,-21 22 0-16,21-22 0 0,0 0-128 16,0 0-64-16,0 0-32 15,-23 0 32-15,23-22 128 16,-21-1 48-16,21-20 0 15,-23-1 16-15,1-23 32 16,0 2-273-16,-22-24-575 0,0 1-288 16,-1-23 495-16,1 22 593 15,2 23 785-15,-4 21 607 0,25 24-880 16,-2-1-304-16,23 22-143 15,-23 0-66-15,23 0-863 16,0 0-2449-16,0 0-6676 16</inkml:trace>
  <inkml:trace contextRef="#ctx0" brushRef="#br0" timeOffset="102817.172">11739 15319 20185 0,'-44'0'1312'16,"22"0"-976"-16,22 0-79 16,0 0 15-16,0 0-320 15,0 0 112-15,0 0-32 0,0 0-128 16,0-21 208-16,0 21-128 15,0 0 96-15,0-23 144 16,0 2-112-16,0-2 192 16,22-21-112-16,-22 0 128 15,22-1-32-15,0 1-224 0,1 0 177 16,-2 0-113-16,2 21-48 0,-23-21 80 15,22 22 0-15,-22 22-48 16,22-22-80-16,-22 22-32 16,0 0 80-16,22 0-32 15,-22 0 128-15,22 0-16 16,-22 22-96-16,22-22-16 0,0 22-16 15,0 1 16-15,22-2-16 16,-22 2 64-16,0 21 304 0,23-21-95 16,-24 21 191-16,2 0-96 15,-1 0 0-15,22 0 80 16,-22 22-127-16,0-22-17 15,0 45-160-15,23-24-48 0,-24 2-48 16,1-1-96-16,22 1 64 16,-21-24-16-16,-2 24-16 15,2-23 80-15,-1 0 0 16,-22-22-32-16,22 0 0 0,-22 0-48 15,21 0 32-15,-21-22-48 0,0 0 64 16,0 0-80-16,0 0 80 16,0 0 128-16,0 0 16 15,0 0-32-15,0 0-128 16,0 0-32-16,-21 0 32 15,21 0-64-15,0 0 32 0,-22 0 16 16,22 0-80-16,-22 0-16 16,-1 22-32-16,2 1 48 15,-2-23 32-15,1 22 16 0,-22 0 0 16,0 0 16-16,22 0-16 15,-22 0-16-15,22 0 0 16,-22-22 16-16,22 22-16 0,-22-22 32 16,21 0-160-16,-21-22-64 15,22 22 144-15,1-22-32 16,-2-22-224-16,1 22 32 15,0-22 240-15,0 21 48 16,22 1 16-16,-22 0-48 0,0 0 80 16,22 0-48-16,0 22 32 0,-22-22 32 15,22 22-16-15,0-22-48 16,0 22 16-16,0-22-32 15,0 0 0-15,-22 22 32 16,22-22-32-16,0 0-240 16,0-1-865-16,-23-21-463 0,23 23-786 15,0-2-1759-15,0 2-2659 16,-21-24-3920-16</inkml:trace>
  <inkml:trace contextRef="#ctx0" brushRef="#br0" timeOffset="103777.174">10769 15209 14150 0,'-67'22'832'16,"45"-22"737"-16,0 0-240 15,22 23 15-15,-22-23-303 0,22 0-225 16,0 0-560-16,0 21-208 15,0-21 0-15,0 0 128 16,0 23 177-16,0-23-129 0,0 0 176 16,0 0 144-16,0 0 48 15,0 0-79-15,0 0-225 16,0 0-112-16,22-23-16 0,0-21-160 15,-22 0 64-15,44 0-48 16,-22-1 16-16,22 1-16 16,-21 0-32-16,21 0 80 15,-23 21-64-15,2 2 16 0,0-2 16 16,-2 1-32-16,2 22 16 15,-2-22 0-15,-21 22 0 0,0 0 32 16,22 0-16-16,-22 0 80 16,0 22-64-16,22-22 32 15,-22 0 96-15,22 22-96 16,-22 1 96-16,22-2-16 0,-22 2-80 15,23-2 129-15,-2 25-1 16,2-2 160-16,-1 22 16 16,0 0 16-16,0 0-112 15,22 0-96-15,-22 23-16 0,22-1-47 16,0-22-81-16,-22 0 0 15,23 0-16-15,-24 1 48 0,24-23 32 16,-23 0 0-16,0 0-48 16,0 0-48-16,0-22 48 15,0 23-48-15,0-1 32 16,0-22 80-16,0 22-32 15,-22 0-32-15,0-22-32 0,22 22-32 16,-22-22 16-16,0 0 16 0,0 22-16 16,0-22 0-16,-22-22 0 15,22 23 32-15,-22-23-128 16,0 22 0-16,0-22 64 15,0 22 48-15,0 0-32 16,0-22 0-16,-22 22 16 0,22-22 0 16,-22 0-32-16,-1 0-32 15,1 0-32-15,-22-22 48 16,0 0-64-16,0-22 48 15,-1-1 32-15,1 1-32 0,0-22-96 16,-1 22 48-16,24-22 80 16,21 22 32-16,-1 22 0 0,2-22-32 15,-2-1-32-15,1 1 32 16,0 0 16-16,22 0-16 15,-22 0 16-15,22-1-16 16,0 1 16-16,-22 23-16 0,22-23 0 16,-22 21-48-16,22-21-257 15,-22 22-351-15,22-22-576 0,0 0-1410 16,-22 0-2816-16,22-1-8068 15</inkml:trace>
  <inkml:trace contextRef="#ctx0" brushRef="#br0" timeOffset="105263.177">10945 13289 15174 0,'-21'0'945'0,"21"-23"-497"0,0 23-528 15,0-22 288-15,0 22-256 16,0-22 0-16,21 22 192 16,2-22-288-16,-2 0 256 15,1 0-80-15,22 0-96 16,1 0 192-16,-1-22-224 0,0 22 192 15,22-22 16-15,0 21-96 16,0-21 448-16,0 0 97 0,1 22 79 16,-1 0-96-16,0 0-192 15,0 0 337-15,0 0-417 16,1 22 32-16,-23 0 176 15,22 0-352-15,0 0 16 0,1 0-96 16,-1 0 192-16,0 22 97 16,0-22-97-16,0 0 80 15,1 22-256-15,21-22 0 16,-23 22 0-16,2-22-48 0,-1 22 64 15,23 0-48-15,-45 1 0 16,22-2 112-16,1 23-48 0,-2-21 0 16,-20 21-16-16,21-22-32 15,-22 22 0-15,0-22-64 16,23 22 64-16,-23 0-32 15,0 0-16-15,-22 0 80 0,22 0 0 16,0 0 16-16,-22 23-32 16,22-23-32-16,-22 0-16 15,23 22-32-15,-24-21 16 0,23-1 48 16,-21 22-80-16,-1-22 80 15,-1 22-31-15,2 1 31 16,-1-23 128-16,-22 22 144 0,22-22 16 16,-22 22-128-16,0-22-16 15,0 0-80-15,22-21 32 16,-22 21 112-16,0-23-96 15,0 2-128-15,0 21-16 16,0-22-16-16,0 0 0 0,0 0-16 16,0 0-80-16,-22-22-512 0,22 22-737 15,-22 1-671-15,22-2-418 16,-22-21-1055-16,-1 23-3602 15,2-23 1648-15,-1-23 5171 16</inkml:trace>
  <inkml:trace contextRef="#ctx0" brushRef="#br0" timeOffset="105558.177">13549 14480 20425 0,'-22'0'672'0,"22"-22"-416"15,0 22 449-15,0 0-609 0,0-22 16 16,0 22-16-16,22-22-160 16,-22 22 240-16,22-23-208 15,-22 23 80-15,22 0 112 16,0 0-192-16,-22 23 240 0,23-23-176 15,-23 22-32-15,21 22 144 0,-21 0-64 16,0 0 304-16,0 2-336 16,0-2 0-16,0 0 545 15,0-23-33-15,0-21-336 16,23 0-144-16,21 0 96 15,-1-44-64-15,24 0-160 0,-1-23-976 16,1 1-2706-16,-2-22-7827 16</inkml:trace>
  <inkml:trace contextRef="#ctx0" brushRef="#br0" timeOffset="106683.179">12137 15673 14390 0,'0'0'1041'0,"0"0"-497"16,0 0-16-16,0 0 432 0,-23 0-111 16,23 0-65-16,0 0-368 15,0 0-255-15,0 0-33 16,0 0 352-16,23 0 64 15,-23 0-240-15,0-23-208 0,22 23-64 16,-22-21-48-16,22 21 48 0,0-23-208 16,0-21-1297-16,0 22-960 15,0-22-3105-15,-22 21-5795 16</inkml:trace>
  <inkml:trace contextRef="#ctx0" brushRef="#br0" timeOffset="107268.18">11077 15694 23658 0,'0'0'176'16,"-22"0"-128"-16,22 0-816 15,0 0 816-15,0 0-368 16,0 0-656-16,0 22-305 0,0-22-752 15,0 0-736-15,0 0-2162 16,0 0-3696-16</inkml:trace>
  <inkml:trace contextRef="#ctx0" brushRef="#br0" timeOffset="109843.183">18713 5938 18232 0,'-22'-45'176'16,"22"45"-144"-16,0-21 256 0,0-2-368 15,0 23 80-15,22-21 128 16,-22 21-272-16,22-23 272 16,-22 23-144-16,22 0-32 0,-22 0 176 15,22 0-240-15,0 23 240 16,-22-2-48-16,0 46-160 15,22-23 224-15,-22 22-240 0,0-22 128 16,0-22 48-16,22 0-16 16,-22 0 1105-16,0-22 335 15,23 0 241-15,-23 0-240 16,21-44-449-16,2 0-239 0,-1-22-337 15,22 0-80-15,22-45-288 0,-22 1-112 16,22-1 64-16,0 0-176 16,1 24-80-16,-2 21 16 15,-21 22-176-15,2 21-128 16,-3 1-353-16,-21 22-543 15,22 0-657-15,-21 0-1201 0,-1 22-2464 16,0 1-5475-16</inkml:trace>
  <inkml:trace contextRef="#ctx0" brushRef="#br0" timeOffset="125315.211">1125 9050 17752 0,'21'-22'160'15,"2"0"-192"-15,-1 0 320 0,0 0 96 16,22-22 160-16,1 0 33 15,20-23-273-15,24 1 208 0,-23-22-16 16,22-1-16-16,0 1 33 16,22 0-417-16,-21-1 48 15,22 1-112-15,-23 22-32 16,0 0 64-16,-22 0-80 0,23 21 32 15,-24 1 32-15,-19 0-80 16,19 0 80-16,-21 0-112 16,23 21 112-16,-23 1-48 15,0-22-32-15,0 22 48 0,-22-23-240 16,22 24-417-16,-22-2-111 15,0 2 16-15,0-1 287 0,-22 22 161 16,0-21 192-16,0 21-480 16,-22 0-1217-16,0 0-480 15,-22 0 1041-15,0 0 975 16,0 21 930-16,-23 1 559 15,1-1 1057-15,22 2-416 0,0-2-192 16,21 2-817-16,3-1-255 0,-4-22-305 16,24 0-432-16,0 0-64 15,24 0 224-15,-4 0-80 16,3-22 0-16,-1 22 80 15,0-23-16-15,0 23 48 16,22-21-32-16,0-2-16 0,-21 23 0 16,21 0-32-16,-22 0 32 15,0 0 16-15,-22 0 16 16,0 0 96-16,22 23 384 15,-22-2 96-15,0 2-239 0,0-1-225 16,0 22-96-16,0 0-80 16,0 0-80-16,0 0-497 0,0 2-2256 15,22-2-4915-15</inkml:trace>
  <inkml:trace contextRef="#ctx0" brushRef="#br0" timeOffset="131898.221">20169 6864 17143 0,'0'0'192'0,"0"-22"-192"0,0 22-48 16,0 0 241-16,0 0-306 16,0-21 306-16,0 21 143 15,23 0 128-15,-23 0 80 16,21 0-208-16,2 0 145 0,-23 0 63 15,22 0-96-15,0 0 224 16,0 0-336-16,0 0 145 0,22 0-81 16,-22 0-240-16,22-23-16 15,-21 2-208-15,20-2-224 16,-20-21-1681-16,21 22-2705 15,-22-22-6403-15</inkml:trace>
  <inkml:trace contextRef="#ctx0" brushRef="#br0" timeOffset="132283.222">21560 6821 19208 0,'0'0'1137'0,"0"0"255"16,-23 0-975-16,23 0 159 0,0 0-160 16,0 0-656-16,0 0 512 15,0 21-304-15,0 1 48 16,23-22 240-16,-23 22-336 15,22-22 432-15,-22 0 49 16,22 0 79-16,0 0 208 0,0-22-448 16,0-21-32-16,22-1-224 0,0-1-16 15,23-21-96-15,-23 0-1713 16,22-23-2737-16,0 23-4450 15</inkml:trace>
  <inkml:trace contextRef="#ctx0" brushRef="#br0" timeOffset="149048.247">14564 10462 14710 0,'0'-43'1057'16,"0"-1"-1057"-16,22 22 32 0,-22 0 208 16,0-1-320-16,0 2 384 15,0-2-352-15,0 23 32 0,0-21 256 16,0-2-272-16,0 23 272 15,-22 0-64-15,0 0-176 16,22 0 128-16,-44 0-304 16,22 23 240-16,0-2 112 0,-22 23-64 15,-1 1 593-15,23-1-225 16,1-1-64-16,21-21-288 15,0 23-272-15,0-24 240 0,21 2-176 16,25 0 112-16,-3-2 64 16,1 2-176-16,0-23 160 15,22 21-112-15,-21-21 0 0,-24 23 128 16,23-2-160-16,-21 24 128 15,-23-23-48-15,0 0 0 16,-23 22 96-16,2-21-128 16,-2 20 96-16,2-21-16 15,-24-22-96-15,45 0 80 0,-22 0-352 16,22 0-1249-16,0-44-1360 0,22 0-2097 15,0 0-2610-15,1 0 6228 16</inkml:trace>
  <inkml:trace contextRef="#ctx0" brushRef="#br0" timeOffset="149478.247">14851 10220 16967 0,'0'-21'1825'16,"0"21"-1089"-16,0 0-591 0,22 0-1 15,-22 21 224-15,22 2 192 16,-22 21-336-16,22 0-96 0,23 0-80 15,-24 21-64-15,23 2 48 16,-21 0-80-16,-1-2-16 16,0 2 0-16,0-23-192 15,-22-22 80-15,0 0 80 16,0 0 144-16,0-22 224 0,-22 0-240 15,0 0 16-15,0-22-48 0,-1-22-48 16,-21 0-32-16,23-23-368 16,-24 2-593-16,23-25-175 15,0 3 896-15,0 21 768 16,0-1 1121-16,22 23-97 15,0 0-271-15,0 22-417 0,0 0-528 16,0-1-224-16,22 23 16 16,0 0-32-16,0 0-16 15,0 0 48-15,0 0-16 0,22 23-32 16,-21 21-16-16,21-21-80 15,-22 21-96-15,0 0-224 16,0-23-64-16,-22 24 176 0,22-23-209 16,-22 0-143-16,-22 0-608 15,0-1-673-15,0-21-1793 16,22 22-3569-16</inkml:trace>
  <inkml:trace contextRef="#ctx0" brushRef="#br0" timeOffset="149953.248">15248 10043 19160 0,'0'0'1281'16,"0"0"-1281"-16,0 0-16 16,0 22 80-16,22 0-48 0,1 23 96 15,-2-1-176-15,2 23 128 16,-2-2-48-16,-21 2-176 15,23-2-160-15,-1-21-449 16,-22-21 161-16,0-2 432 16,0 2 112-16,0-23 336 0,0 0-192 15,-22-23 0-15,22-21 176 0,-23 0-128 16,2 1 80-16,-2-23-160 15,23-22-64-15,-21-1 64 16,21 22 97-16,0 1 1039 16,0 21-191-16,0 24-113 15,0-2-224-15,21 23-528 0,-21-21-32 16,0 21 16-16,23 21 16 15,-2 2 81-15,2 21-129 16,-1 22 16-16,0 1-80 16,0 0-112-16,22-2-64 0,-22-21-1425 15,0 1-512-15,0-1-897 16,-22-22-1680-16,0-1-4994 0</inkml:trace>
  <inkml:trace contextRef="#ctx0" brushRef="#br0" timeOffset="150108.248">15314 10264 21801 0,'0'-21'1585'16,"0"21"-1201"-16,0 0-448 16,23-23 192-16,21 2-32 15,0-2-272-15,0 1-2241 16,22 0-4450-16</inkml:trace>
  <inkml:trace contextRef="#ctx0" brushRef="#br0" timeOffset="150633.249">15624 9844 22330 0,'-23'-22'2673'0,"23"22"-2225"15,0 22-256-15,23 1-288 0,-2-2 240 16,2 46-80-16,-2-23-176 16,24 22 288-16,-23 1-384 15,0 0-80-15,22-23-1889 16,-44 0-576-16,22 0 1584 15,-22-22 961-15,0-22 224 0,-22 0 160 16,0-22-208-16,-22-1 577 16,22-21 271-16,-23 0-320 0,24 0-288 15,-2-23-288-15,2-21 112 16,21 22 192-16,0-1 577 15,0 23 191-15,21 0-448 0,2 22-159 16,-2 0-97-16,2 0-224 16,-1 22 112-16,0-22-48 15,0 22 32-15,22 0 32 16,-22 22-208-16,0 0 80 15,0 22-64-15,0 0 16 0,-1 0 64 16,-21 0-192-16,0-21 80 0,0 21-112 16,0-22 80-16,-21 0 128 15,-1 0-80-15,0-22 128 16,0 0-64-16,0 0-48 15,0-22 112-15,22 22-48 16,-22-22 112-16,22 0-16 0,0 22-144 16,22-23 64-16,0 23-64 15,0 0 32-15,22 0 16 0,-1 0-48 16,3 23 16-16,-2-23-64 15,0 22-16-15,0 0-864 16,-22 0-1041-16,22-22-496 16,-22 0-80-16,1 0-1585 0,-2 0-2577 15</inkml:trace>
  <inkml:trace contextRef="#ctx0" brushRef="#br0" timeOffset="150883.249">16241 9557 19769 0,'-21'0'3569'0,"-2"-21"-2016"16,23 21-1073-16,0 0-432 16,23 21-176-16,-23 2 384 0,21-2-304 15,24 46 16-15,-1-23 160 16,-23 0-368-16,24 0 32 15,-23 0-1185-15,22 0-640 0,-44-21-15 16,22-2-17-16,-22-21-176 16,0 0 1120-16,0 0-3361 15,0-21-1105-15,-22-2 3667 0,0 2 1535 16</inkml:trace>
  <inkml:trace contextRef="#ctx0" brushRef="#br0" timeOffset="151168.25">16484 9492 20697 0,'0'-23'2273'0,"0"23"-144"16,0 0-1329-16,0 0-752 0,0 0 321 15,0 23-658-15,0 21 385 16,-22 0-96-16,22 0-320 16,0 22-368-16,-22-22-1649 15,0 22-608-15,0-22 559 16,0 0 1122-16,22-44 1392 0,-23 0 944 15,2 0 1121-15,21 0 513 16,0-21-673-16,0-2-641 16,21 1-463-16,2 22-273 0,-1-22-224 15,22 22-400-15,0 0 160 16,0 0-144-16,0 0-112 15,1 22 176-15,-1-22-384 0,0 22-1264 16,0 1-2018-16,-22-23-1793 16,0 21-7346-16</inkml:trace>
  <inkml:trace contextRef="#ctx0" brushRef="#br0" timeOffset="151821.251">14785 11257 20105 0,'-22'0'1184'15,"22"0"-864"-15,0 0-192 16,0 0-48-16,22 0-112 0,0-22 145 16,0 1-129-16,22-2 64 15,22 1 64-15,1 0-160 16,-1-22 208-16,0 0-64 15,44 0 160-15,-21-22 224 0,21-1-16 16,22 24 16-16,-22-24-223 16,23 1 15-16,-24 22 112 15,4-23-64-15,18 0-112 16,-20 23-16-16,-1-21 32 0,0 21 176 15,-22 0-159-15,0 0 15 0,1 0-64 16,-23 21 48-16,0 2 112 16,0-2-64-16,-22-21-64 15,1 44-16-15,-1-23-16 16,-22 1-31-16,22 22-33 15,-22-22-80-15,-22 22-32 0,23 0-16 16,-23 0-16-16,21 0-80 16,-21 0-209-16,0 0-623 15,0 0-593-15,0 0-880 0,-21 0-2337 16,-2 22-7075-16</inkml:trace>
  <inkml:trace contextRef="#ctx0" brushRef="#br0" timeOffset="154202.257">15270 11323 16359 0,'-22'0'1040'0,"22"0"-319"15,0 0-369-15,0 23-128 16,0 21 64-16,0 0-288 16,0 0 96-16,0 22-64 0,22-21-112 15,-22 21 176-15,0-22-192 16,23-22 96-16,-23 0-112 15,0 0-64-15,0-22 272 16,0 0-272-16,-23 0-256 0,23-22 0 16,-22-22 288-16,22 0 224 15,-22 0-16-15,0-23-80 0,22 1 80 16,0 0-128-16,0 0 912 15,0 21 193-15,22 23 319 16,-22 0-447-16,22 22-433 16,0 0 176-16,1 22-176 0,-2 0-176 15,23 23-144-15,-21 21-143 16,21-22 31-16,-22 22-96 15,22 1-145-15,0-23-991 0,-22-1-897 16,0-20-1217-16,-22-23-3985 16</inkml:trace>
  <inkml:trace contextRef="#ctx0" brushRef="#br0" timeOffset="154382.257">15248 11567 21513 0,'0'22'1393'16,"0"-22"-1569"-16,22 0-48 0,1-22 848 15,21-1-1008-15,0 1 560 16,0 0-560-16,22-22-2514 16,-22 22-623-16,0-22-2194 15,1 0-3057-15</inkml:trace>
  <inkml:trace contextRef="#ctx0" brushRef="#br0" timeOffset="154717.258">15624 11125 13702 0,'-23'-44'2465'16,"1"44"-208"-16,22 0-944 0,0-22-481 15,0 22-512-15,0 0-496 16,0 0 288-16,0 0-112 15,0 22 0-15,22-22 96 0,-22 22-128 16,0 0 176-16,23 0-80 16,-23 0 192-16,0 23 96 15,0 20-159-15,21-21 15 16,-21 23-64-16,23-23-144 0,-2 0 80 15,2 0-144-15,-1-22 80 0,-22 1-32 16,22-23-32-16,0 0 112 16,0-23-112-16,0 1 80 15,-22 0 0-15,22-22-80 16,-22 0 96-16,0 0-64 15,0-1 48-15,0 1-16 0,-22 0-16 16,22 0 192-16,-22 44 880 16,0-22-447-16,0 22-465 15,0 22-192-15,22 1-80 0,0-2-1169 16,0 1-2113-16,22 0-2672 15</inkml:trace>
  <inkml:trace contextRef="#ctx0" brushRef="#br0" timeOffset="155057.258">16021 11125 18792 0,'0'-44'1777'0,"0"22"-1009"16,0 22 97-16,-23-22-561 0,23 22-304 15,0 0 368-15,0 0-592 16,0 0 224-16,-21 22 0 15,21 0-304-15,-22 0 480 16,22 22-304-16,-24-22 128 0,24 0 160 16,0-22-352-16,0 23 416 15,24-2-272-15,-24-21 32 16,22 22 304-16,-1 0-240 15,2-22 432-15,0 22-208 0,21 0-176 16,-23 1 160-16,1-23-288 16,0 22 145-16,-22 0-49 0,0-22-64 15,0 22 192-15,0-22-256 16,0 22-16-16,-22-22-1265 15,0 0-1760-15,22 0-2050 16,0-44-2448-16,-21 22 1888 16</inkml:trace>
  <inkml:trace contextRef="#ctx0" brushRef="#br0" timeOffset="156104.261">16109 10882 14310 0,'0'-66'3586'0,"-21"66"-1249"16,-2-22-400-16,23 22-849 0,-21-22-480 15,21 22-351-15,0 0-514 16,21 22 369-16,-21 0-128 15,23 1 48-15,-2 20 49 16,23 1-178-16,-22 23 129 0,23-1-640 16,-24-22-480-16,24 0 287 15,-45-22-47-15,21 0 560 16,-21 1 0-16,0-2 80 15,0-21 32-15,-21 0-241 0,-2 0 417 16,1 0 96-16,1-21 16 16,-24-2 161-16,23-21-145 0,22 22 608 15,-22 0 625-15,22-22-145 16,0 22-400-16,0 0-415 15,22 0-49-15,0 0 128 16,23 22-96-16,-24-22-16 16,24 22-256-16,-1 0-80 0,0 0 65 15,-22 22-129-15,22-22 48 0,-22 22-193 16,0 0-383-16,-22 0 176 15,0-22 176-15,0 22 208 16,-22-22 16-16,22 0-48 16,-22 0 48-16,22 0-80 0,-22-22 16 15,22 0-272-15,0-22 48 16,0 22 160-16,22-23-33 15,0 1 129-15,0 23 16 16,22-2-48-16,0 1 0 16,1 0-768-16,-1 22-481 0,-23 0-175 15,24 0-225-15,-23 0 48 0,0 0-16 16,0 0 1105-16,-22 0 560 15,0 0 112-15,0 0 1713 16,0 0-144-16,0 0-224 16,-22 0-449-16,22-22-176 15,-22 22-191-15,22 0-337 0,-22 0-160 16,0 0-32-16,22 0-64 15,-23 0-32-15,23 22-32 0,-21 0-16 16,21 0 0-16,0 22-16 16,0-22 16-16,0 22-48 15,21-21 32-15,2-1-16 16,-1 0-16-16,0-22 48 0,0 0 16 15,0-22 16-15,0 0 16 16,0-23-32-16,0 23 48 16,1-21 0-16,-23 20-16 15,0-21 48-15,0 22 336 0,0 0 833 16,0 22 47-16,0 0-640 15,0 0-576-15,0 22-80 0,0 0 16 16,0 0-48-16,21 0-32 16,2 1-224-16,-1-2-752 15,-1 1-417-15,2-22-96 16,-2 0-239-16,2-22 511 0,-1 1 993 15,0-24 320-15,-22 23 96 16,0-22 400-16,0-1 64 16,0 1 1-16,0 0 431 0,-22 0-160 15,22 0 49-15,0 21-17 16,0-21-175-16,-22 44-145 15,22-21-128-15,0 21-96 0,0-22-112 16,0 22-48-16,0 0-224 16,0 22-16-16,0-1 32 15,0 1 48-15,0 23 0 16,0 22-48-16,22-23-240 15,-22 0-256-15,22 0 144 0,0-22 112 16,0 0 112-16,0 0-273 0,-22-22-271 16,22 0-689-16,-22 0-1440 15,22 0-1473-15,-22 0-3473 16</inkml:trace>
  <inkml:trace contextRef="#ctx0" brushRef="#br0" timeOffset="156244.261">17080 10639 17896 0,'-22'-21'3521'0,"22"21"-1504"16,0 0-1344-16,0 0-545 15,22 0-112-15,0-23 0 16,0 23 32-16,22-21-897 16,-22-2-2944-16,22 0-4851 0</inkml:trace>
  <inkml:trace contextRef="#ctx0" brushRef="#br0" timeOffset="158434.266">17676 10220 14694 0,'-23'-21'2737'15,"2"21"-1104"-15,21-23-592 0,0 23-369 16,0 0-432-16,0 0-96 0,0 0 0 15,0 0-208-15,-22 0 128 16,22 0-144-16,0 0-64 16,0 0 192-16,-22 0-64 15,-1 0 112-15,2 23-160 16,-2-23 128-16,1 21 32 0,0 2-144 15,0-2 112-15,22-21-32 16,-22 23-32-16,22-23 48 16,-22 0-48-16,22 0-16 0,0 21 48 15,0-21-96-15,0 0 128 16,-22 23-80-16,22-23 48 0,0 22 0 15,0 0-32-15,0 0 48 16,0 21 16-16,0-43-32 16,0 22 32-16,0 0-48 15,22-22 0-15,-22 23 0 16,22-23-32-16,-22 0 0 0,22 0 32 15,-22 0 0-15,22-23 16 0,-22 23-48 16,22 0 48-16,0 0-48 16,-22 0 32-16,23 0 0 15,-23 0-32-15,0 0 48 16,0 0-48-16,0 0 16 15,21 0 16-15,-21 0-32 0,0 0 32 16,0 0 33-16,0 0-1 16,0 0 0-16,0 0-48 15,0 0 16-15,0 0-32 0,0 0 0 16,0 0 32-16,0-22-32 15,0 22 16-15,0 0 16 16,0 0-16-16,0 0 64 0,0 0 0 16,0 0 224-16,0 0 96 15,0 0-208-15,0 0-144 16,0 0-64-16,0 0 48 15,0 0-16-15,0-22-16 0,0 22 16 16,0 0-16-16,23 0 48 16,-23 0-16-16,0 0-16 0,0 0 0 15,0-21-16-15,0 21 0 16,0 0 48-16,0 0-48 15,22 0 32-15,-22-22 0 16,0 22 0-16,0-22 0 0,22 0 16 16,-22 0 32-16,0-22 96 15,0 0-16-15,0 0-96 16,0-1-64-16,-22 0 0 15,22-21 32-15,-22 22-16 0,22 0 80 16,-23 21 112-16,23 23 209 16,-21-21-81-16,21 21-256 0,0 0-240 15,0 21 160-15,0 2 32 16,0-2 16-16,0 24-32 15,0-1 16-15,21 23-48 16,2-23 16-16,-23 0 0 16,22 0-16-16,0-21-32 0,-1-2-289 15,2 2-415-15,21-1-224 0,-21-22-385 16,-2-22-624-16,2 22-704 15,-2-23 240-15,1 2 864 16,-22-2 320-16,22 2 449 16,1-23 608-16,-23 21 528 15,0 1 1345-15,21 0 96 0,-21-23 848 16,0 23-160-16,-21 22-544 15,21-22-449-15,0 0-399 16,0 22-401-16,-23 0-304 16,23 0-192-16,0 0-128 0,-22 0-112 15,22 22 48-15,-22-22 0 0,22 22 0 16,0 22 0-16,-21-21 32 15,21 21 16-15,0-21-32 16,21-2-16-16,-21 2-48 16,22-2-48-16,0-21 64 15,1 0 64-15,-2 0 32 0,2 0-16 16,-1-21-16-16,0-2 16 15,0 2 0-15,-22-2 16 0,21 1-16 16,-21 0 48-16,0-1 0 16,0 23 288-16,0-22 177 15,0 22-241-15,0 0-176 16,0 0-96-16,0 0-112 0,0 0 48 15,0 0 48-15,0 0 16 16,0 22-16-16,0-22 16 16,0-22-209-16,0 22-111 15,-21-22 224-15,21-22 96 0,-22-1 0 16,22 1 16-16,-22 0-32 15,22 0 0-15,-22 0 96 0,22 22 481 16,0 0 47-16,0 22-80 16,0 0-560-16,0 0 64 15,0 22 96-15,22 22-32 16,0 1-48-16,-22 20-64 15,22 2-64-15,-1-23-704 0,2 22-1697 16,-1-21-497-16,0-23 625 16,-22-22-272-16,22 0-448 0,-22-22-385 15,0 0 2994-15,22-1 2097 16,-22-21 1488-16,0 0-368 15,0 22 17-15,0-22-1074 0,22 21-607 16,-22 2-321-16,22 21-208 16,0-23-159-16,1 23-113 15,-2 0-96-15,2-21-128 16,-1 21-32-16,0 0-32 15,-22 0 16-15,0 0-16 0,0 0 32 16,0 0 112-16,0 0-96 0,0 0 0 16,0-23 16-16,-22 23 16 15,0 0 160-15,-1-22 32 16,2 22 112-16,21 22-79 15,-23-22-161-15,1 23-96 16,0-2-48-16,22 2-32 0,0 21 0 16,0-23-16-16,22 2-32 15,-22 21 16-15,22-44-48 0,22 22 0 16,-21-22 47-1,-1 0 17-15,0-22-16 0,0 0 0 16,0 0 112-16,0-22-16 16,-22 21 32-16,0 2 49 0,0-23 95 15,0 21 272-15,0 1 352 16,-22 22 225-16,22-22-369 15,0 22-496-15,0 22-240 16,-22 0 64-16,22 1 0 0,0-2-64 16,22 23-16-16,-22-21-128 15,22 21-672-15,0-44-17 0,-22 22 257 16,22-22 80-16,0 0 255 15,-22-22 161-15,22-1 112 16,-22 2 32-16,0-23 16 16,22 21 0-16,-22-21 0 0,0 22 16 15,0-22-15-15,0 22-1 16,0 22 0-16,0-22-16 15,0 22-32-15,0 0-32 0,0 0-129 16,22 0-1215-16,-22 0-1682 16,0 0-1952-16,0 22-4642 15</inkml:trace>
  <inkml:trace contextRef="#ctx0" brushRef="#br0" timeOffset="159018.268">18779 9403 14758 0,'-22'-66'2097'0,"22"44"-752"15,0 22-705-15,0 0-368 0,0-22-240 16,0 22-64-16,0 0 112 15,0 0-112-15,0 22 64 16,0 0 112-16,0 0 96 0,0 44 241 16,0 1-161-16,22-2-208 15,-22 2-112-15,22-1-48 16,-22 0-16-16,22-44-1089 15,0 0-1552-15,-22 0-2273 16</inkml:trace>
  <inkml:trace contextRef="#ctx0" brushRef="#br0" timeOffset="159538.269">18713 9601 19224 0,'0'-21'2257'0,"0"21"-2321"0,0 0 224 0,44-23 145 16,-22 2-658-16,22 21 641 15,1-23-448-15,-1 23-1072 16,-22-21-257-16,0 21 225 16,0-23 1088-16,-22 23 304 15,0 0-112-15,0 0 1088 0,0 0-159 16,-22 0-1-16,22 0-176 15,-22 0-512-15,22 23 209 16,0-2-449-16,0 2 144 16,0-2 64-16,22 2-320 0,0-2 240 15,0 2-256-15,0-23 48 16,0 0 112-16,0 0-721 0,0 0 129 15,-22-23 304-15,22 2 208 16,-22-2 224-16,0-21-16 16,0 23 320-16,0-2 177 15,0 1 687-15,-22 0 97 0,22 22-689 16,0 0-736-16,0 22-16 15,22 0 16-15,-22 1 113 0,22 42-177 16,0 2 128-16,-22-1-128 16,22 0-145-16,1 0-335 15,-23 0-832-15,21-22 319 16,-21-21 625-16,0-2 256 0,-21-21 272 15,-2 0-128-15,1-21 0 16,22-2 80-16,-22-21-160 16,22 23-560-16,0-46-2178 15,0 1-3505-15,22 0-4946 0,0-1 10565 16</inkml:trace>
  <inkml:trace contextRef="#ctx0" brushRef="#br0" timeOffset="159938.269">19265 9359 15335 0,'0'-44'3329'16,"-22"44"-288"-16,22 0-912 15,0-22-1104-15,0 22-897 16,0 22-96-16,0 0 304 15,22 22-160-15,0 0-80 0,0 23-32 16,0-2-160-16,-1 2 96 16,2-23-688-16,-2 0-689 0,-21 0 113 15,0-22 767-15,0-22 545 16,0 0 49-16,0 0-113 15,-21 0 80-15,21-22-80 16,-23 0 96-16,23-22 0 0,-21 0-80 16,21-1 32-16,-22 1-96 15,22-21-64-15,0 20 144 16,0 1 416-16,0 0 672 15,0 0-335-15,0 22-193 0,0 22-272 16,0-22-176-16,22 22-48 16,-22 0-112-16,21 0 80 0,-21 0-16 15,23 0-48-15,-2 22 48 16,2 22 32-16,0-22-80 15,-23 22 0-15,0 0 16 16,21 1-48-16,-21-1-272 0,-21-23-304 16,21 2-497-16,-23-2-63 15,0 2-465-15,2-1-928 0,-2-22-2978 16,23 0-6226-16</inkml:trace>
  <inkml:trace contextRef="#ctx0" brushRef="#br0" timeOffset="160268.27">19485 9403 19769 0,'-22'0'1008'0,"22"22"-640"15,0-22-544-15,0 22 480 0,22-22-336 16,-22 0-64-16,22 0 304 15,1 0-576-15,-2 0-48 16,2-22-160-16,-1 0 256 16,0 0 512-16,0 0-240 15,-22-22 832-15,0 22 176 0,0 0-175 16,0 0 319-16,-22-1-159 15,22 1 79-15,0 22-400 0,-22 0-656 16,22 22 176-16,-22 1-192 16,22 21 64-16,0 0 64 15,0 0-256-15,0 0 240 0,44-22-240 16,-22 23-416-16,22-24-897 15,0-21-1824-15,0 0-3698 16</inkml:trace>
  <inkml:trace contextRef="#ctx0" brushRef="#br0" timeOffset="160938.271">20103 8763 17592 0,'0'-22'2513'0,"0"0"-1009"15,0 22-703-15,22 0-545 16,-22 0-272-16,0 22 96 15,22 22 208-15,-22 22-176 0,22 1 0 16,-22 21-128-16,23-22-80 16,-23 0-16-16,0 0-448 15,0-21-81-15,0-23 433 16,0-22 192-16,0 0 224 0,0 0-224 15,-23 0-304-15,1-22-128 16,22-23 304-16,-22 23 176 0,0-22-64 16,1 0-224-16,21-22-865 15,-23 0 289-15,23 0 816 16,0 21 208-16,0 1 657 15,-22 22 287-15,22 0-240 0,0 0-175 16,0 0-353-16,22 22-352 16,-22 0 80-16,23 0-96 15,-2 22 80-15,1 0 48 0,0 0 0 16,0 0 96-16,1 22-192 15,-2 1 16-15,24-1-96 16,-45 0 16-16,22 0 16 0,-22 0-64 16,0-22 48-16,0 0 0 15,0 0 16-15,-22-22 96 16,0 22-32-16,-1-22-48 15,2 0 48-15,21-22-64 16,-23 22 32-16,23-22-32 0,0 0 16 16,0-22 48-16,0 22 48 0,23 22 192 15,-2-22 209-15,2 22-49 16,-1 0-144-16,0 22 16 15,22 0-160-15,-22 0-96 16,22 0-80-16,-21 0-64 16,21 22-416-16,-23-22-1313 0,1 0-848 15,-22-22-1809-15,0 22-2897 16</inkml:trace>
  <inkml:trace contextRef="#ctx0" brushRef="#br0" timeOffset="161413.271">20633 8763 16743 0,'0'-44'4114'15,"0"22"-1489"-15,0 0-1344 16,22 22-929-16,-22 0-416 16,0 22 304-16,0 0-48 0,22 22-176 15,0 0 112-15,-22 23-272 0,22-23-32 16,1 22-1729-16,-23 0-1152 15,21-22-465-15,-21-22 1121 16,0 0 976-16,0-22 1425 16,-21 0 80-16,21-22 849 15,-23 0 351-15,1 0-351 0,22 0-513 16,-22-22-416-16,0 0-480 15,0 0-2529-15,0 0-2146 16,0-1 3506-16,0-21 3890 16,-1 22 1057-16,2 0 928 0,21 22-1201 15,0 0-1120-15,0 22-576 16,0 0-609-16,0 0-592 0,0 0-144 15,21 0 80-15,2 0 0 16,21 0-96-16,0 0 96 16,22 22-48-16,-22 0 32 15,0 0-32-15,-22 0-32 16,1 0 64-16,-2 22-32 0,2-22 128 15,-23 22 48-15,0 1-16 0,0-23 17 16,-23 22-97-16,23-22-128 16,-21 22 16-16,-2-22-321 15,-20 0-1695-15,20-22-1810 16,2 22-5571-16</inkml:trace>
  <inkml:trace contextRef="#ctx0" brushRef="#br0" timeOffset="161773.272">21030 8520 15703 0,'0'-21'2497'0,"0"-2"-448"15,0 23-1201-15,21 0-272 16,-21 0-496-16,0 0 97 15,24 0 223-15,-24 23 288 16,22 21-32-16,-22 0-416 0,21 0-63 16,-21 22-177-16,23 0-145 15,-23 0 129-15,0-21-352 16,0-23-496-16,0 0 208 15,0 0 15-15,0-22 145 0,0 22-64 16,-23-22-945-16,2-22-1376 16,21 22-3298-16</inkml:trace>
  <inkml:trace contextRef="#ctx0" brushRef="#br0" timeOffset="162033.272">20964 8499 18360 0,'22'-45'2465'15,"22"23"-1200"-15,-23 0-97 16,25 22-560-16,21-22-335 16,-25 22-81-16,25 22-176 0,-23 0 16 15,0 0 16-15,-22 23-176 16,1-1 192-16,-23 0-112 15,0 22 16-15,0 0 16 16,-23-22-96-16,1 0 80 16,-22 0-321-16,22-21-319 0,-22 21-625 15,-1-22-1600-15,3 0-4770 0</inkml:trace>
  <inkml:trace contextRef="#ctx0" brushRef="#br0" timeOffset="162548.273">20280 9536 18984 0,'-22'0'1329'15,"22"0"-145"-15,-22 0-912 0,22 0-240 16,0 0 49-16,0 0-450 0,22 0 465 15,-22 0-96-15,22-23-48 16,0 23 240-16,0-21-304 16,0-2 256-16,22 1 65 15,23 0-17-15,20-22 448 16,2 0-128-16,-1 0-64 0,22 0-79 15,1-1 47-15,-2 1 496 16,4 0-208-16,-26 0-143 0,-21 22-129 16,0 0-224-16,1 0 48 15,-23 0-192-15,-22 0 80 16,-1 22-16-16,2-22 16 15,-23 22 16-15,0 0-160 0,0 0 64 16,0 0 81-16,0 0-193 16,0 0 64-16,0 0-113 15,0 0-15-15,0 0-64 16,0 0-240-16,0 0-240 15,0 0-337-15,-23 0-575 0,23 0-1298 16,-21 22-2288-16,21-22-7220 0</inkml:trace>
  <inkml:trace contextRef="#ctx0" brushRef="#br0" timeOffset="163873.275">14917 12052 15639 0,'-22'0'-160'15,"22"22"-33"-15,0-22-1279 16,0 22-1426-16,0-22-2368 16</inkml:trace>
  <inkml:trace contextRef="#ctx0" brushRef="#br0" timeOffset="164233.275">15160 12825 16887 0,'0'0'801'16,"0"0"-881"-16,0 0 0 16,-22 0 384-16,22 0-689 15,0 0 498-15,0 0-17 16,0 0-305-16,0 0 386 0,-22 0-321 15,22 0 111-15,0 0 82 16,0 0-178-16,0 0 290 16,0 0-242-16,0 0 1 15,0 0-80-15,0 0-896 0,0 22-1889 16,22-22-3875-16</inkml:trace>
  <inkml:trace contextRef="#ctx0" brushRef="#br0" timeOffset="166143.278">15624 12362 12709 0,'-23'-67'977'0,"23"44"543"0,-22 2-399 16,22 21-113-16,-22-23 241 16,22 23-657-16,0 0-480 15,0 0-128-15,22 0-32 16,-22 23 689-16,22 21-177 15,1 0-256-15,-2 23 48 0,-21-1-272 16,23 1 16-16,-2-24-272 16,-21 22-817-16,23-42 81 15,-23-2-369-15,-23 2 385 0,23-23-945 16,-21 0-192-16,-23-23 1585 15,21 2 720-15,1-23 688 16,0 0 17-16,-22 1-465 0,22-24-240 16,0 23 336-16,22-22 240 15,0-1 817-15,0 23-480 16,0 0-161-16,22 21 1 15,-22 1-337-15,22 22-368 0,0-22-176 16,0 22 16-16,0 22-16 16,0-22-48-16,1 22 48 0,21 1-112 15,-23 21 48-15,2-23 48 16,-23 23-112-16,22-21 0 15,-22 0-32-15,0-2 16 16,0 2 160-16,0-1 160 0,0-22-160 16,-22 22-48-16,-1-22 16 15,2 0 16-15,-2 0 0 16,2 0 160-16,-2 0 208 15,23 0 289-15,0-22-161 0,0 22-128 16,0 0-304-16,0-22 16 16,23 22-16-16,-2 0-16 0,23 0-80 15,-21 0 64-15,-1 22-96 16,22-22 0-16,-22 22-32 15,22-22-224-15,-22 22-896 16,0-22-545-16,0 0-1024 16,-1 0-2018-16,-21 0-3472 0</inkml:trace>
  <inkml:trace contextRef="#ctx0" brushRef="#br0" timeOffset="166478.28">15910 12074 17960 0,'0'0'1024'16,"0"0"-720"-16,0 22-256 16,0-22 64-16,21 22-16 15,-21 22-64-15,24 1 113 0,-2-1-1 16,-1 0-80-16,2 0-96 15,0 0-16-15,-23-21 64 0,21-1-273 16,-21 0-767-16,0 0-545 16,0-22-480-16,0 0-2225 15,-21 0-4434-15,21-22 7268 16</inkml:trace>
  <inkml:trace contextRef="#ctx0" brushRef="#br0" timeOffset="166753.28">15888 12074 15030 0,'0'0'2241'0,"0"0"-944"15,0 0-1169-15,0 0 0 0,22 0 160 16,-22 0 208-16,21 0-223 16,3 0-33-16,19 0-64 15,-20 0-112-15,0 22 224 16,21 0-144-16,-23 0-80 15,1 0 16-15,0 23-48 0,0-24 64 16,-22 23 0-16,0-21-144 0,22 21 48 16,-22-21-32-16,-22-2-16 15,22 2 288-15,-22 21-1072 16,0-44-737-16,22 22-992 15,-22-22-2273-15,1 0-6147 0</inkml:trace>
  <inkml:trace contextRef="#ctx0" brushRef="#br0" timeOffset="166983.28">16220 11941 19897 0,'0'0'864'15,"0"0"-592"-15,0 23-96 16,0-1-320-16,21 0 448 0,1 22-384 16,1 0 128-16,21 22 64 15,-23-21-352-15,2 20 304 0,-1-21-480 16,-22 2-993-16,22-25 209 15,-22 2-737-15,0-1-800 16,-22-22-2818-16</inkml:trace>
  <inkml:trace contextRef="#ctx0" brushRef="#br0" timeOffset="167323.281">16153 11875 17079 0,'-22'0'1681'0,"22"0"-1185"16,0 0-416-16,0 22 176 16,22-22-127-16,0 0 367 0,0 22-288 15,22-22 16-15,1 22 16 16,-1 1-192-16,0-1 480 15,0 22-224-15,0-22-223 0,-22 0 159 16,22 22-176-16,-21-22 288 16,-23 0-96-16,21 23-144 15,-21-24 64-15,0 2-112 0,-21-2 48 16,21 2-80-16,-23-2-80 15,1 2 32-15,0 0-208 16,-22-23-1105-16,22 0-1360 16,0 21-2129-16,0-21-1921 15,-1-21 1136-15</inkml:trace>
  <inkml:trace contextRef="#ctx0" brushRef="#br0" timeOffset="168498.282">17058 11567 11925 0,'0'-23'1505'16,"0"23"335"-16,0-22-895 15,-22 22-49-15,22-22-255 0,0 22-193 16,-23 0-128-16,23 0-288 16,0 0-112-16,-21 0-144 15,21 0 144-15,-23 22 224 0,2 0-192 16,-1 23 336-16,-22-1-32 15,21 22 16-15,23 0-48 16,-22 1-224-16,22-24 0 16,22 23-16-16,1-21 0 15,-2-23-48-15,2 0-80 0,20-22-128 16,1 0-208-16,-21-22-913 0,21 0-15 15,0-23 47-15,-22 23 1009 16,22-22 256-16,-21 1 48 16,-2-2 64-16,2-21-32 15,-1 21 0-15,-1 2 224 0,-21 21 608 16,0-22 321-16,0 21-161 15,0 23 129-15,0-22-241 16,-21 22-448-16,21 0-288 16,-22 0-144-16,-1 22 64 0,-21 1 192 15,22-1-176-15,0 22 81 16,0-1-97-16,0 2-48 0,22-1-32 15,0-22-97-15,0 0 81 16,0 1 48-16,22-2 65 16,0-21-130-16,0 0 113 15,23-21-272-15,-24-2-256 16,2-21 224-16,-1 22 176 0,-1 0 96 15,2 0 16-15,-23-22 0 0,21 22 0 16,-21 0 96-16,0 0 320 16,0 22 273-16,0-22 63 15,0 22-672-15,0 22-144 16,0-22 272-16,0 22-48 15,0 0-160-15,23 0-64 0,-23-22-16 16,0 21-160-16,22-21-512 16,-22 0-49-16,0 0 129 15,22-21-16-15,-22-1 512 0,0 0 192 16,0 0 160-16,0 0 320 15,0-1 321-15,0 1-17 16,0 22-176-16,0 0-336 0,22-22-64 16,-22 22-79-16,22 22-49 15,0-22-64-15,-22 22-32 16,22-22-48-16,0 23-96 15,-22-1-209-15,23-22-751 0,-23 0-305 16,21 0 369-16,-21 0 608 16,0-22 432-16,0-1 144 0,0 1 640 15,0 0 209-15,0-22-145 16,0 22-272-16,0 0 305 15,0 0-1-15,23 22-272 16,-23-22-319-16,22 22-81 0,-22 22-48 16,22-22-160-16,-1 22 16 15,2 0-96-15,-2 0-208 16,2-22-1857-16,0 22-1473 15,-23-22-3505-15</inkml:trace>
  <inkml:trace contextRef="#ctx0" brushRef="#br0" timeOffset="168913.283">17896 10882 15575 0,'0'0'1760'0,"-21"0"-1343"0,21 0-161 15,0 0-272-15,0 0-96 16,0 22 224-16,0-22-224 16,0 0 256-16,0 0-80 15,0 22-112-15,0 1 336 0,21-1 48 16,-21 0 240-16,0 22-79 15,23 0-161-15,-23 0 192 16,22 0-336-16,0 1-80 16,0-2-32-16,-1 1-160 0,2-22 176 15,-23 1-112-15,22-23 64 0,0 22 48 16,0-44-128-16,-22 22 96 15,22-23-64-15,-22-21 0 16,0 22 96-16,0 0-144 16,0-22 96-16,-22 22-64 15,0 0-32-15,0 0 176 0,0 0-144 16,-1 22 208-16,-20 0-96 15,43 22-224-15,-22-22-32 0,22 22-1248 16,0 0-1458-16,0 0-3056 16</inkml:trace>
  <inkml:trace contextRef="#ctx0" brushRef="#br0" timeOffset="169253.284">18117 11147 19000 0,'-22'0'1617'0,"22"0"-625"15,0 22-960-15,0-22 64 0,0 22 241 16,22-22-658-16,0 0 546 16,0 0-241-16,0 0-881 15,1-22 225-15,21 22-241 16,-44-22 641-16,22-22 608 0,-22 22-95 15,0 0 879-15,0 0-256 16,-22-22-271-16,22 22 143 16,-23 0-512-16,2-1 641 0,21 1 31 15,-23 22-272-15,23 0-352 16,0 22-368-16,-22 1 208 15,22 21-80-15,0 0-160 0,0 0 128 16,22 0-768-16,1 0-1281 16,21-22-352-16,-22 1-1169 15,22-23-3281-15</inkml:trace>
  <inkml:trace contextRef="#ctx0" brushRef="#br0" timeOffset="169903.284">18647 10397 17415 0,'-22'-22'1697'15,"0"22"240"-15,22 0-1553 0,-22 0-144 16,22 22-256-16,0 0-96 15,22-1 368-15,-22 23-400 16,22 23 240-16,0-23 1 16,-22 23-258-16,22-1 289 0,0-22-224 15,-22 0-16-15,22 0 112 16,-22-22-240-16,0-22 336 15,0 0-48-15,0 0-16 0,0 0 224 16,0 0-576-16,0-22 320 16,0-22 64-16,0 22-112 15,22-22 128-15,-22 0-176 0,22 0 112 16,-22 21 96-16,22-21-128 15,-22 23 256-15,22 21-31 16,-22 0-81-16,22 0 32 16,0 0-176-16,1 0 128 15,-2 21 32-15,2 2-16 0,-1-2 64 16,0 2-144-16,0 21-16 0,-22-22-32 15,22 0-80-15,-22 0 48 16,0 0-112-16,0 0 128 16,0 1 32-16,-22-2-112 15,0-21-352-15,-22 22-417 16,21-22-832-16,2 0-1056 0,-2 0-2353 15,23-22-3954-15</inkml:trace>
  <inkml:trace contextRef="#ctx0" brushRef="#br0" timeOffset="170633.285">19088 10462 17175 0,'-22'0'1921'15,"22"-22"-752"-15,-22 22-673 16,22 0-256-16,0 0-288 0,0 0-176 15,0 0 208-15,0 22 0 0,0-22 128 16,0 22-64-16,0 22-64 16,22-21 192-16,-22 21-160 15,22-21 160-15,-22 21-64 16,22-23-128-16,0 2 176 15,0-23-192-15,-22 22 96 0,22-22 16 16,1 0-32-16,-2-22 32 16,2-1-48-16,-1 2 16 15,-22-2 65-15,22 2-33 0,-22-23 32 16,0-2-96-16,0 25 0 15,0-2 400-15,0 1 560 16,0 0 225-16,0 22-177 0,0 0-704 16,0 0-400-16,0 22 80 15,22 0 80-15,-22 1-96 16,22-2 16-16,-1 25-64 15,2-25-208-15,-2-21-144 0,2 0 0 16,0 0 80-16,-2 0 256 16,1-21 64-16,-22-2 64 0,22 0-16 15,-22 2 32-15,0-24 48 16,0 23-64-16,0-21-16 15,0-1-32-15,0 22-16 16,0-22 96-16,0 21 240 0,0 2 160 16,-22-2-144-16,22 23-112 15,0 0-159-15,0 0-226 16,0 0-47-16,0 23 144 15,0-2 80-15,0 2 0 0,22 21-16 16,1-22 0-16,-23 22 32 16,44-22-64-16,-22-1 48 0,0-21-32 15,0 22-32-15,-22-22 0 16,22 0-128-16,0 0-96 15,-22 0 192-15,0 0 48 16,0 0-48-16,0-22-224 16,0 1-224-16,0 21-945 0,-22-22-704 15,22 0-1329-15,-22 0-1168 0,0-23-752 16,0 24 159-16,0-23 5427 15,-1 21 161-15,2 2 799 16,-2-2-688-16,1 1-2193 16,22 0 353-16</inkml:trace>
  <inkml:trace contextRef="#ctx0" brushRef="#br0" timeOffset="170778.286">19396 9955 16311 0,'-21'-23'2849'15,"21"23"-720"-15,0 0-1408 16,0 0-593-16,0 0-208 0,0 0-385 15,21 0-1071-15,2 0-1506 16,-23 23-4881-16</inkml:trace>
  <inkml:trace contextRef="#ctx0" brushRef="#br0" timeOffset="171053.286">19596 9800 20665 0,'-22'-22'3073'0,"22"22"-2144"0,0 0-1105 15,0 22 560-15,22 0-640 16,0 44 416-16,0 1-160 16,0-1-272-16,22 0 32 15,-22 23-1601-15,1-45 544 0,-2 23 273 16,1-46 367-16,-22 2 817 15,22-1-160-15,-22-22-64 0,0 0 209 16,0 0-930-16,0 0-495 16,22 0-1346-16,-22-22-1295 15,23-1-2642-15</inkml:trace>
  <inkml:trace contextRef="#ctx0" brushRef="#br0" timeOffset="171268.286">19882 9734 19817 0,'-21'-22'2369'0,"21"0"-304"0,0 22-1921 16,0 22-192-16,0 0 464 16,0 22-672-16,21 22 640 15,2 1-480-15,-23-2-64 16,22 2 352-16,0 22-672 15,0-45-161-15,0 23-623 0,-22-23-113 16,0-23 769-16,0-21-625 0,0 0-800 16,0 23-1104-16,0-23-3346 15</inkml:trace>
  <inkml:trace contextRef="#ctx0" brushRef="#br0" timeOffset="171283.286">19993 10331 176 0</inkml:trace>
  <inkml:trace contextRef="#ctx0" brushRef="#br0" timeOffset="171583.287">19905 10154 18760 0,'-23'0'2801'0,"23"-22"-928"15,0 22-1457-15,23-23-159 16,-1 23-81-16,22-22-128 16,0 0 240-16,0 0-288 0,0-22 128 15,0 44-64-15,1-23-208 16,-24 2 288-16,2 21-240 15,-23 0 176-15,0 0 368 16,0 0 817-16,0 0-513 16,0 0-240-16,0-23-96 0,0 23-127 15,0 0-193-15,0 0-32 0,0 0-272 16,0 0 159-16,0 0-47 15,22 0-144-15,0 0-432 16,-22 0-1025-16,22 0-896 16,0 0-1793-16,0 0-5010 0</inkml:trace>
  <inkml:trace contextRef="#ctx0" brushRef="#br0" timeOffset="174083.29">20699 10154 14982 0,'0'0'1137'15,"-22"0"-1"-15,22 0-495 0,-22 0-33 16,22 0 96-16,0 0-191 16,0-22 63-16,0 22-192 15,0 0-160-15,0 0 160 16,0-23-224-16,22 23 112 15,0-22-111-15,0 0-193 0,1 0 128 16,-2 22-160-16,23-22 32 0,-22 0-1 16,1-1-143-16,-2 23 176 15,2-21-64-15,-23 21-16 16,0 0 128-16,0 0-112 15,0 0 48-15,0 0-128 16,0 0-288-16,0 0-416 0,0 0-673 16,0 0-1056-16,0 0-1649 15,0 21-3170-15</inkml:trace>
  <inkml:trace contextRef="#ctx0" brushRef="#br0" timeOffset="174408.291">21295 9425 16151 0,'0'0'800'0,"-22"-22"145"15,22 22-513-15,0 0-160 16,0 22 16-16,0 0 304 15,0 23 209-15,0-1-1 0,22 0-464 16,0 22-224-16,0 0-128 16,0-22-144-16,0 0-1104 15,22 0-465-15,-44-21-1985 0,23-23-3217 16</inkml:trace>
  <inkml:trace contextRef="#ctx0" brushRef="#br0" timeOffset="174608.291">20942 9557 19833 0,'0'-21'1744'15,"0"21"-1455"-15,0-23 143 0,22 23-496 16,22-21 208-16,-1-2 32 15,3 1-480-15,21-22 368 16,-2 22-1825-16,1 0-1921 16,-22 0-3937-16</inkml:trace>
  <inkml:trace contextRef="#ctx0" brushRef="#br0" timeOffset="174953.291">21560 9469 15847 0,'0'0'1761'0,"-23"0"-161"0,23 0-1552 16,0 23 96-16,23-23 16 15,-23 21 65-15,22 2 175 16,0-2-80-16,0 2-48 15,22-2-208-15,-22 2-112 0,0-1 32 16,1 0-64-16,-23-22-48 16,21 22-32-16,-21-22 192 15,-21 0 80-15,-2 0 48 0,1-22 336 16,0 22 497-16,-22-22-33 15,22 0-304-15,22-1-319 16,0-21-257-16,0 23-48 0,22-2-16 16,0-21-96-16,22 22-1185 15,1 0-1696-15,-1 22-2050 16,0-22-3617-16</inkml:trace>
  <inkml:trace contextRef="#ctx0" brushRef="#br0" timeOffset="176993.294">22045 9315 15767 0,'0'-22'2369'0,"-22"22"-720"16,22-22-1025-16,-22 22-320 0,22 0-400 16,-22 22 80-16,22 0 32 15,-22 0-128-15,22 0 208 16,-22 22-192-16,22-22 16 15,0 22 32-15,0-21-224 0,0-2 304 16,22 2-128-16,0-23 48 16,0 0 208-16,-22 0-160 0,22 0 80 15,0-23-48-15,1 2-32 16,-2-2 80-16,-21-21-96 15,23 22 48-15,-23 0 16 16,0 0-16-16,0 0 208 16,0 0 176-16,0 0 385 0,0 22-289 15,0 0-560-15,0 22 224 0,0 0-64 16,21 0-144-16,-21 22 64 15,23-22-192-15,-1 0-208 16,-22-22-753-16,22 0-159 16,0 0 351-16,-22-22 449 15,22 0 512-15,-22 0 80 0,0 0 320 16,0 0 192-16,-22 0 273 15,22 0 79-15,0 0-95 16,0 22-129-16,0-22-384 16,0 22-320-16,22 0-48 0,-22 22 32 15,22-22-48-15,-22 22-32 0,22 0-48 16,0 0-16-16,-22-22-512 15,22 22-257-15,0-22 337 16,-22 0 288-16,22-22 208 16,-22 0 112-16,23 0 272 15,-23 0 337-15,0 0-49 0,21-1 112 16,-21 1-240-16,23 0-15 15,-2 22-65-15,-21 0-176 0,23 0-192 16,-1 22-48-16,0-22-32 16,-22 22-48-16,22 23-48 15,-22-23-897-15,0 0-671 16,22-22-177-16,-22 22 464 0,0-22 1009 15,0 0 304-15,0-22 32 16,-22 0 320-16,22-22 816 16,0 21-63-16,0-21-465 15,0 0-432-15,0-22-112 0,0 22-64 16,22-22 176-16,-22 22 480 15,22 22 849-15,-22 0-368 0,0 22-609 16,0 0-464-16,0 22 224 16,0 0 416-16,22 44-144 15,-22 0-303-15,0 0-177 16,22 22-32-16,0 1-113 0,0-1-63 15,-1 23-1809-15,3-46-752 16,-4 2 1473-16,3-23 1280 16,-23-22 48-16,23-22 0 0,-23 0 336 15,-23 0-256-15,23-22-96 16,0 0-48-16,-23 0-16 15,23-22-400-15,-20 21-1473 0,-4-21-224 16,24 0 1216-16,-21 0 1025 16,21 0 1057-16,0 0 496 15,0 22-785-15,0-22-416 16,21 22-239-16,-21-1-81 15,24 1-80-15,-4 0-32 0,3 0-48 16,0 0 80-16,-2 0-48 0,-21 0-16 16,23 22 0-16,-23-22 96 15,0 22 496-15,23-22 528 16,-23 22-15-16,0 0-113 15,0 0-287-15,0 0-577 16,-23 0-160-16,23 0 80 0,0 22 48 16,0 22-32-16,-23-22-48 15,23 22-16-15,0-22 16 0,0 0 0 16,23 23-48-16,-23-45 16 15,23 22 0-15,-2-22-64 16,2 0-112-16,-2 0-320 16,1 0-65-16,-22-22 305 0,22 0 16 15,-22-1 0-15,0 1 96 16,0-22-320-16,-22 22-417 15,22 0-415-15,-22-22 1071 16,1 22 322-16,-2 0 655 0,2 22-304 16,21 0-384-16,0 0-128 15,0 0 0-15,0 0-32 0,21 22 0 16,2-22-16-16,-2 0 112 15,1 0 32-15,22-22 32 16,-22 22 16-16,0 0 64 16,1 0 144-16,-2 0 192 0,2 0 1 15,-2 22 15-15,2 0-144 16,-23 0-256-16,0 0-48 15,22 0-48-15,-22 0-32 0,0 0 32 16,0-22-16-16,0 0 96 16,0 0 32-16,0-22-96 15,0 0 80-15,0 0-32 0,0-22 16 16,0 22-128-16,0-22 80 15,22 0 32-15,-22 22 272 16,22 0 304-16,-22 22-175 16,22 0-273-16,0 0-128 15,-22 0-64-15,22 0 32 0,-22 22-64 16,22 0-96-16,-22 0-609 0,22 0-479 15,-22 0-129-15,0 0 337 16,0-22 704-16,0 0 448 16,22 0 336-16,-22-22 320 15,0 0 1-15,0 0-129 16,0 0-256-16,22 0-144 0,-22 0-80 15,23 0 112-15,-23 0 81 16,21 22-81-16,2 0-96 16,-23 0-176-16,21 0 16 0,2 22-48 15,-1 0-48-15,0-22-16 16,-22 22-593-16,22-22-415 0,0 22 127 15,-22-22 417-15,22 0 416 16,-22-22 176-16,22 22 224 16,-22-22 433-16,0 0 31 15,0 0-192-15,0-1-144 16,0 1 145-16,22 0-129 0,-22 22 0 15,0 0-192-15,0 0-160 0,0 0-16 16,22 0-112-16,-22 22 32 16,0-22 32-16,0 22-32 15,0 1-48-15,0-1-672 16,0 0-625-16,22 0 177 15,-22-22 351-15,0 0 449 0,0 0 432 16,22 0 80-16,-22-22 464 16,0 0 129-16,23 0-49 15,-23-1-48-15,0-21-32 0,21 22 81 16,-21 0-97-16,23 22-80 15,-23-22-160-15,21 22-176 16,-21 0-47-16,23 0-1 0,-1 0 0 16,0 0 80-16,0 0-96 15,0 22-16-15,0 0-112 16,0-22 32-16,0 22 0 15,1 0-64-15,-23-22 96 0,21 22-32 16,-21-22 48-16,0 0-16 16,0 0-64-16,0 0-32 0,0 0 32 15,0 0-257-15,-21 23-1311 16,-2-23-3074-16,1 0-8324 15</inkml:trace>
  <inkml:trace contextRef="#ctx0" brushRef="#br0" timeOffset="177418.295">21427 9359 15799 0,'-44'0'2225'16,"44"0"-945"-16,-22-22-207 0,22 22-561 15,0 0-320-15,0 0-144 0,22-22-32 16,1 22 192-16,21-22-224 15,22-22 0-15,22 21 0 16,22-21-1969-16,1 0-5362 16</inkml:trace>
  <inkml:trace contextRef="#ctx0" brushRef="#br0" timeOffset="178053.296">24429 8675 12213 0,'-44'-22'1169'15,"21"22"752"-15,23-22-769 16,0 22-576-16,-22 0-288 15,22 0-192-15,0 0-96 0,-21 0-16 16,21 0 64-16,-23 0-15 0,1 22 431 16,0 0 240-16,-22 0-160 15,22 0-288-15,22 0-128 16,-22 0-80-16,22 0-16 15,0-22 1-15,22 22 95 16,0-22 16-16,22 22 80 0,0-22-80 16,0 0-32-16,1 0-32 15,-25 0-80-15,4 0 48 0,-24 0 112 16,0 22 736-16,-24 1-207 15,-19-1-561-15,0 0-144 16,-2 0 0-16,1 0-96 16,-22 22-1233-16,21-44-2721 0,24 22-5698 15</inkml:trace>
  <inkml:trace contextRef="#ctx0" brushRef="#br0" timeOffset="179003.297">20942 10728 19480 0,'-22'0'1089'15,"22"0"-977"-15,22 0-160 16,0 0 320-16,0-22-240 15,22-1 96-15,1 2-96 16,-2-2-160-16,24 2-192 0,-23-2-1601 16,22 2-2401-16,0-25-5410 15</inkml:trace>
  <inkml:trace contextRef="#ctx0" brushRef="#br0" timeOffset="189919.317">21516 10220 11893 0,'0'0'1537'0,"0"0"-1313"15,0 0-240-15,0 0-32 16,0 0 176-16,0 0-112 0,0 23 32 15,21-23 112-15,-21 0 80 16,23 0 464-16,-23 21 17 16,22 2-241-16,0-23-128 15,-22 21-224-15,22 2 16 16,-22-1-144-16,22 0-16 0,-22 0 64 15,0-22-80-15,0 0 64 0,0 0 128 16,0 0 304-16,0 0-319 16,0 0-65-16,0-22-16 15,0 0-16-15,-22 0-48 16,22-22 16-16,0 0-16 0,0 0 32 15,0 21 192-15,0 1 224 16,22 22-128-16,-22-22-192 16,0 22-16-16,22 0 48 15,-22 22 144-15,22 0-63 0,-22 1-129 16,22 21-64-16,1-23-80 15,-23 23-48-15,21-44 32 0,2 23-81 16,-23-23-47-16,21 0 144 16,-21-23 16-16,23 2 16 15,-23-2 64-15,0 2-48 16,0-2 16-16,-23-21 32 15,23 22 241-15,0 0 367 0,0-1 304 16,0 23-383-16,0 0-545 16,0 0-64-16,0 0 16 0,23 0-16 15,-1 23 16-15,0-1 0 16,0 0-80-16,22-22-817 15,-22 23-816-15,22-23-272 16,0-23-480-16,-21 1 624 0,-2 0 1425 16,2-1 544-16,-2-21 753 15,-21 22 1072-15,0 0 0 16,-21 0 128-16,21-1-433 15,-23 2-239-15,2-2-353 0,21 23-415 16,0 0-273-16,-23 0-304 16,23 0-176-16,0 0 32 0,-22 23 16 15,22-2 80-15,0 24-64 16,0-23-689-16,0 0-783 15,0 0 95-15,22 0 353 16,1-22 575-16,-2-22 225 0,2 0 96 16,-2 0 160-16,2 0 32 15,-1-23 64-15,0 24 272 0,-22-2 417 16,0 2 191-16,0 21 81 15,0-23-33-15,0 23-208 16,0 0-367-16,0 0-609 16,0 0 128-16,0 23 32 0,0-23 64 15,22 21-96-15,-22 2-81 16,22-23-463-16,-22 21 96 15,22-21 160-15,-22 0 224 16,0 0 112-16,22 23 32 16,-22-23-96-16,0 22 736 0,0 0-48 15,22 22-191-15,-22 1-225 0,22-1-192 16,-22 0-16-16,22-21-16 15,-22 21-32-15,22-23-48 16,-22 2-145-16,23-23-191 16,-23 22-48-16,0-22 464 15,0-22-32-15,-23-1-32 0,23-21 64 16,-22 0 32-16,0 0-48 15,22-23-16-15,-22 23-16 0,0-22 32 16,22 22 96-16,0 0 160 16,0 0 160-16,0 21 0 15,0 1-208-15,0 22-128 16,22 0-64-16,0 0 64 0,0 0-32 15,0 0-64-15,1 0-32 16,-2 22 32-16,2 1 16 16,-23-2-32-16,21 2 32 15,-21-2-32-15,0 2-16 0,0-23-128 16,0 21 352-16,-21-21-480 0,-2 23-272 15,2-23-177-15,-2 0-367 16,1 0-1617-16,22 0-2770 16,0-23-4433-16,0 2 9075 15</inkml:trace>
  <inkml:trace contextRef="#ctx0" brushRef="#br0" timeOffset="190189.317">22685 9867 20473 0,'0'21'160'0,"-22"23"48"15,22 0 112-15,-22 1-400 16,22-1-48-16,0 0-1825 15,0 1-1152-15,0-23-2274 0</inkml:trace>
  <inkml:trace contextRef="#ctx0" brushRef="#br0" timeOffset="190634.318">22994 9646 18344 0,'-22'-22'1585'16,"22"22"-433"-16,0 0-944 15,0 0-304-15,0 22 288 0,22-22-224 16,-22 44 400-16,22-22-15 16,0 22-113-16,1 22 96 15,-23-21-432-15,21-1 144 0,2 0 48 16,-23-23-272-16,0 24 352 15,0-23-288-15,0-22 192 16,-23 22 96-16,2-22-240 16,-2 0 128-16,1 0-256 0,-22 0-448 15,22-22-913-15,-21 0-2049 16,20 0-3377-16</inkml:trace>
  <inkml:trace contextRef="#ctx0" brushRef="#br0" timeOffset="190769.318">22796 9557 15447 0,'0'-21'976'0,"0"21"-720"16,21 0-192-16,-21-23-2001 16,23 23-1808-16,0 0-4211 0,-2 0 5523 15</inkml:trace>
  <inkml:trace contextRef="#ctx0" brushRef="#br0" timeOffset="191154.32">23193 9557 20041 0,'0'0'1728'16,"0"0"-911"-16,0 0-449 0,0 0-224 16,0 0-256-16,0 0 64 15,0 23 112-15,0-2-112 16,0 2 64-16,0 21 0 15,0-22-96-15,22 22 176 0,0-22-160 16,-22 0 32-16,22-22 64 16,-22 22-64-16,22-22 144 15,-22 0 32-15,0-22-48 0,0 22 48 16,0-22-160-16,0 0 80 15,0 0-48-15,0 0-64 0,0 0 80 16,-22-22-128-16,0 21 112 16,0 23 32-16,0-21 48 15,0 21 64-15,0 0-160 16,-1 0-112-16,23 0-80 15,-21 0-896-15,21 21-1233 0,0-21-673 16,21 23-591-16,2-23-721 16,-1 0-1713-16,22-23 4962 0</inkml:trace>
  <inkml:trace contextRef="#ctx0" brushRef="#br0" timeOffset="191731.322">23413 9469 16359 0,'0'0'2209'0,"0"0"-64"15,0 0-1617-15,0 0-320 16,0 0-192-16,0 23 64 15,0-2 192-15,0 2-175 0,23-2 303 16,-2 23-272-16,-21-21-128 16,23 21 80-16,-1-22-240 0,0 0-352 15,-22 0-481-15,22-22-832 16,-22 0 385-16,0 0-785 15,0-22-1681-15,-22 22-768 16,22-44 2993-16,-22 22 1809 0,0 0 272 16,-22-22-208-16,21 0-144 15,2 0-64-15,21 21 1729 0,-23-21 1985 16,23 22-1153-16,-22 0-464 15,22 22-593-15,0 0-1135 16,0 0-465-16,0 0 128 16,22 0 0-16,-22 22-176 0,23-22-593 15,-2 22-1392-15,2 0-304 16,-2-22 1008-16,-21 0 1377 15,23 22 513-15,-23-22 1103 16,22 0 545-16,-22 0 448 16,0 23-784-16,0-23-304 0,22 21-369 15,-22 2-575-15,22 21-305 0,-22-23-192 16,22 2-32-16,0-1-32 15,0-22-176-15,0 22-49 16,0-22 97-16,0-22 160 16,-22 22 64-16,22-45 48 15,-22 24 417-15,0-2 79 0,0 2-64 16,0-23 321-16,0 21 447 15,0 23-175-15,0-22-449 0,0 22-672 16,0 0-48 0,0 22 0-16,23-22 0 0,-23 23-16 15,21-2-688-15,2 2-1457 0,-2-2-2322 16,2 2-4529-16</inkml:trace>
  <inkml:trace contextRef="#ctx0" brushRef="#br0" timeOffset="191927.323">24009 9469 21129 0,'0'0'448'0,"0"0"-175"0,22 0-402 16,1 0 97-16,-2 0-160 15,2-22-2065-15,21 0-1360 16,0 0-6644-16</inkml:trace>
  <inkml:trace contextRef="#ctx0" brushRef="#br0" timeOffset="192042.324">24385 9315 24123 0,'-23'22'1024'16,"1"-22"369"-16,22 0-1537 15,22 0 464-15,1 0-448 0,21 0-769 16,-1 0-4353-16</inkml:trace>
  <inkml:trace contextRef="#ctx0" brushRef="#br0" timeOffset="195372.328">15535 13531 17784 0,'0'0'1568'0,"-22"0"-95"15,22 0-705-15,0 0-495 0,0 22 303 16,22-22 48-16,-22 22 32 16,22 0-352-16,0 0-271 15,-22-22 143-15,22 22-320 16,1-22 144-16,-23 23-65 0,0-23-655 15,0 0 128-15,-23 0-1729 16,23 0-673-16,-22-23-511 16,0 23-897-16,-22-22-3410 15,22 0 7844-15</inkml:trace>
  <inkml:trace contextRef="#ctx0" brushRef="#br0" timeOffset="196352.33">15844 13310 21273 0,'-66'-44'1105'0,"66"22"-273"0,-22 22-480 16,22 0-384-16,0 0 0 16,22 22 16-16,0 1 64 0,0-2 32 15,0 23-16-15,0 23-32 16,22-23-112-16,-23 22-16 15,3-22-688-15,-2 0-497 0,-1-22-191 16,-21-22 1119-16,0 23 450 16,-21-23-1-16,-1-23-16 15,-2 23 48-15,3-22 32 16,-1-22 272-16,-22 22 64 15,22-22-480-15,0-22 64 0,0 21-80 16,0-20 256-16,22 21 113 0,0-1-129 16,0 23 16-16,0 0 96 15,22 0-112-15,-22 0-128 16,22 22-64-16,0 0 0 15,-22 0-16-15,44 0-16 16,-22 0 16-16,0 22-16 0,23-22 0 16,-23 22-16-16,-1-22 16 15,25 22-32-15,-25-22-16 0,-21 22 16 16,23-22-16-16,-23 22 32 15,0 1 64-15,-23-2-16 16,23 2-112-16,-44-2 32 0,21 23 16 16,-20-21 16-16,19-1 48 15,3-22 80-15,-1 22 160 16,0-22 96-16,22 0-47 15,0 0-225-15,0 0-176 16,22 0 128-16,0 0-16 0,-1 0 0 16,25 0 16-16,-2 22-80 0,23-22 0 15,-24 0-128-15,1 22-1297 16,1-22-1664-16,-24 0-113 15,24 0-2032-15,-24 0-4531 16</inkml:trace>
  <inkml:trace contextRef="#ctx0" brushRef="#br0" timeOffset="196637.33">16307 13068 20217 0,'-21'0'1296'0,"21"0"-1008"16,0 0-31-16,21 22 671 0,2 0-416 15,-2 22-336-15,24 0-192 16,-23 0 48-16,0 1-96 0,0-24-352 15,0 2-480-15,0-2-177 16,-22-21 33-16,0 23-65 16,0-23-1232-16,0 0-2321 15,-22 0-2705-15,0-23 3857 0,0 2 3122 16</inkml:trace>
  <inkml:trace contextRef="#ctx0" brushRef="#br0" timeOffset="196907.33">16286 13002 16567 0,'0'0'2625'0,"0"0"-800"0,0-23-960 15,0 23-225-15,0-21-224 16,21 21 128-16,2-23-64 16,21 23-367-16,0 0-1 15,0 0-96-15,0 0-48 16,-22 23 32-16,22-2-80 0,-22 2 160 15,1 21-176-15,-2 0 47 0,2 0-79 16,-23 0 64-16,-23 0 128 16,23 0-48-16,-21 0-64 15,-2 0-80-15,1-21-544 16,1-2-336-16,-2 2-897 15,1-1-1185-15,0-22-3201 0,22-22-2977 16</inkml:trace>
  <inkml:trace contextRef="#ctx0" brushRef="#br0" timeOffset="197137.331">16749 12803 20473 0,'-22'0'800'0,"22"22"-95"16,22 0 31-16,0 22-224 16,0 0-192-16,0 0-496 0,0 0 384 15,0 1-400-15,1-1-256 16,-2 0-705-16,2-22-1040 15,-23 0-384-15,0-22-1569 16,0 22-3857-16</inkml:trace>
  <inkml:trace contextRef="#ctx0" brushRef="#br0" timeOffset="197413.332">16682 12758 19032 0,'23'0'1713'16,"-23"-22"-608"-16,22 22 159 15,0-22-848-15,22 22 80 16,22 0-496-16,-22 0 17 0,22 0 127 16,-22 22-321-16,1 0 274 15,-1 1-290-15,0 21-95 16,-22 0-128-16,-22 1-224 15,22-24 640-15,-44 23-48 0,0 0-320 16,0-21-353-16,-22 21-79 16,-23 0-401-16,23-22-1360 0,1 0-2065 15,-1 0-2753-15,21-22 5474 16</inkml:trace>
  <inkml:trace contextRef="#ctx0" brushRef="#br0" timeOffset="197763.333">17896 12428 21609 0,'0'0'1377'16,"-21"0"-1649"-16,21 22 368 15,21 0 208-15,-21 22-656 0,0-21 768 16,23-2-608-16,-1 1-64 15,-22-1-1057-15,0-21-2384 0,0 0-4355 16</inkml:trace>
  <inkml:trace contextRef="#ctx0" brushRef="#br0" timeOffset="197903.333">17697 12272 5138 0,'0'0'2737'0,"23"23"-2673"16,-23-2-3201-16,23 2-721 15</inkml:trace>
  <inkml:trace contextRef="#ctx0" brushRef="#br0" timeOffset="198358.334">17963 12362 16439 0,'22'0'1265'0,"-22"0"-897"16,0 0 336-16,21 21 32 0,2 2-303 15,-1-1-497-15,0-22 176 16,0 22-513-16,0 0-1135 15,-22-22 383-15,22 0-79 0,-22 0 976 16,0 0 304-16,0-22 224 16,-22 0 992-16,22 0-95 15,-22-1-305-15,22 2 113 16,0-2 735-16,0 0-351 15,0 2-593-15,0 21-287 0,0 0-129 16,22 0-160-16,-22 0 32 0,22 0-192 16,0 21 16-16,0-21-48 15,1 23-144-15,-2 0-160 16,2-23-1041-16,-23 21-320 15,22-21 449-15,-22-21 496 16,0-2 640-16,0 0 112 0,0 2 704 16,0-23 480-16,0 0 113 15,0 21 224-15,0 1-417 0,0 0-287 16,0 22-289-16,22 0-144 15,0 22-176-15,-22-22-112 16,44 22-80-16,-22 1-16 0,0-2-128 16,0 23-160-16,0-21-1505 15,0-2-1936-15,-22-21-2018 16,0 23-6018-16</inkml:trace>
  <inkml:trace contextRef="#ctx0" brushRef="#br0" timeOffset="200338.337">18537 12030 7971 0,'21'0'1169'0,"2"0"111"16,-23 0 177-16,0 0-481 0,0 0-639 15,0 22-145-15,0-22-160 16,0 0 64-16,0 0 928 15,0 0 1073-15,0 0-272 0,0 0-641 16,0 0-63-16,0 0-273 16,0 0-271-16,0 0-49 15,0 0-192-15,0 0 32 0,0 0 48 16,0 0 33-16,22 0-97 15,-22 22-128-15,0 0-80 16,0 22-96-16,22-22-16 16,-22 0 16-16,0 1-48 0,0-23 32 15,0 0 16-15,0 0 112 16,0 0 176-16,0 0-288 0,0-23 16 15,-22 1 80-15,22-22-48 16,0 0 0-16,0 22-48 16,0-22 1-16,0 22 239 15,22 0 64-15,-22-1-48 0,22 23-128 16,-22 0-48-16,0 0-80 15,22 0-48-15,0 23 32 16,-22-1-112-16,22 0-48 16,0 0-32-16,-22 0-384 0,22 0-177 15,-22-22 97-15,0 0 112 16,22 0 368-16,-22 0 176 0,0 0 16 15,0-22 112-15,0 0 304 16,0 0 112-16,0 0 129 16,0 0-241-16,0 22-144 15,22 0-64-15,-22 0-112 16,22 0-16-16,0 0-64 0,1 22-80 16,-2 0 16-16,24-22-96 0,-23 22-528 15,0-22-1217-15,0 0-1040 16,0 0-257-16,0 0 529 15,0-22 1473-15,-22 0 1264 16,0 0 1504-16,0-23 497 16,0 23-16-16,0-22-384 0,0 23-320 15,0-2-481-15,22 23-351 16,-22-22-273-16,0 22-144 15,0 0-112-15,22 0 0 0,-22 0-48 16,22 0-32-16,-22 0 32 16,0 0-48-16,22 22-16 15,-22-22-32-15,0 23-208 0,0-23-129 16,0 0 113-16,0 0 256 15,0 0 160-15,0 0-32 16,0-23 0-16,0 23 256 16,0-22 225-16,0 22-33 0,0 0-128 15,22 0-240-15,-22 0-32 16,23 0-48-16,-23 22-48 0,21 1-32 15,2-23-80-15,-1 21-32 16,0-21-336-16,-22 0-48 16,0 0 320-16,22 0 176 15,-22-21 16-15,0-2 64 0,0-21 16 16,-22 22 48-16,22-22 96 15,0 0-192-15,-22 0-16 16,22-23-64-16,0 1 16 16,-22 22-16-16,22 0 128 0,0 22 320 15,0 0 96-15,-23 22-96 16,23 0-432-16,0 0-112 0,0 22 144 15,23 22 64-15,-23 0-32 16,0 0-16-16,22 0-64 16,0 23-16-16,0-23-224 15,0 0-192-15,-1-22-16 16,2 0 256-16,-2 0 32 0,2-22-17 15,-23 0 17-15,23 0-64 0,-23 0 80 16,21 0 192-16,-21 0 16 16,0 0-32-16,0 0 16 15,0 0 0-15,0-22 16 16,0 22 16-16,0 0-16 0,0 0-16 15,0 0 16-15,0-22-32 16,0 0 16-16,-21 22 0 16,21-23 144-16,0 23 288 15,-23-21 1-15,23 21-65 16,0 0-224-16,0 0-128 0,0 0-48 15,0 0 32-15,23-22-48 0,-23 22 48 16,0 0-16-16,0 0-32 16,0-22 32-16,0 22-32 15,21 0 16-15,-21 0 32 16,0 0 16-16,0-22-48 15,0 22 48-15,0 0 16 0,0-22-32 16,0 22 32-16,0 0-16 16,0 0 32-16,0-23 16 0,0 23 16 15,0 0-48-15,0 0-48 16,-21 0-32-16,21 23 16 15,0-23 0-15,0 22-16 16,0-22-16-16,0 22 32 0,0-22-64 16,0 0-176-16,0 0 32 15,0 0 31-15,0 0 17 16,0 0 112-16,21 0 80 15,-21-22-80-15,22 0 48 0,-22 22 16 16,22-23 32-16,1-21-16 16,-23 22 16-16,21 0-32 0,-21 0 16 15,0-22 16-15,0 22-16 16,0-23-32-16,0 1 96 15,-21 22-32-15,21 0 160 16,-23 1 161-16,23-2 95 0,-22 23-176 16,22 0-160-16,0 0-224 15,0 0 32-15,0 23 112 16,0 20 16-16,0 1-16 0,22 1-64 15,1 21 80-15,-2-22-96 16,-21 0-16-16,23 0-208 16,-1-21-80-16,0-23 47 0,0 22-159 15,-22-22-160-15,0 0 16 16,22 0 223-16,-22-22-15 15,0-1 112-15,22 1 224 16,-22 0 80-16,0 22-16 16,0-22 0-16,22 22 32 0,-22-22 16 15,0 22 112-15,0 0 224 0,22 0 129 16,-22 22-97-16,0-22-16 15,0 22-128-15,0-22-64 16,23 0-48-16,-23 22-96 16,0-22-48-16,21 0-16 15,-21 0 64-15,22 0-48 0,-22-22 0 16,22 0-32-16,-22 22 0 15,22-22 48-15,-22 0-16 0,0 0-32 16,0 22 80-16,-22-22-16 16,22 0-16-16,-22 0 145 15,0 22 479-15,22 0-224 16,-21 0-208-16,21 22-128 0,0 0 32 15,0 22-80-15,0-22-48 16,21 22 0-16,1-22-112 16,22 0-1008-16,0 1-2962 15,-21-23-7123-15</inkml:trace>
  <inkml:trace contextRef="#ctx0" brushRef="#br0" timeOffset="200553.337">20169 11368 24699 0,'0'0'800'15,"23"22"-912"-15,-23-22 512 16,0 22-400-16,0 22 80 15,0 0-112-15,0 0-304 0,0 1-1217 16,0-1-2080-16,0-1-3554 16</inkml:trace>
  <inkml:trace contextRef="#ctx0" brushRef="#br0" timeOffset="201148.338">20544 11257 23050 0,'-21'-22'1633'0,"21"22"-737"0,0 0-1136 16,21 0 512-16,-21 44-64 0,23 0-144 15,-1 1 224-15,-22 21-448 16,22 0 192-16,0-22-768 15,0 1-625-15,-22-23-79 16,0 0 95-16,0-22 977 16,0 0-769-16,-22-22 289 0,0 0 960 15,-22 0 576-15,21-23 673 16,-21 1-513-16,22 0-575 15,-22-22 31-15,23-1-80 0,21 1 352 16,-23 22 321-16,23 0-129 16,0 22-112-16,0 0-240 15,23 22-320-15,-23-22 64 0,21 22-127 16,2 0 127-16,20 22 32 15,-20 0-128-15,21 0 48 16,0 22-208-16,-22-21 0 16,0 20-449-16,0 1-751 0,-22-22-481 15,0 23-448-15,0-23-784 16,0-22-2690-16,-22 0-4258 0,22 0 9413 15</inkml:trace>
  <inkml:trace contextRef="#ctx0" brushRef="#br0" timeOffset="201593.338">21008 11059 22730 0,'0'0'1040'0,"-22"0"-767"16,22-22-49-16,0 22-384 0,0 0 15 15,0 0-543-15,0 22-128 16,-22-22 432-16,0 22 79 16,0-22 369-16,0 22 81 15,-22 22-49-15,21-22 432 16,1 23-176-16,1-2 96 0,21-21-96 15,0 0-288-15,21 0 80 0,1 1-80 16,22-23 17-16,1 0 15 16,-1 0-112-16,0-45 32 15,-22 23-241-15,-1 0 161 16,3-21 176-16,-24 20-144 15,0-21 145-15,0 22 95 0,0 0 336 16,0 0 688-16,0 22-383 16,0 0-385-16,-24 0-304 15,24 22 48-15,0 22 16 16,0-22-240-16,24 23-16 0,-2-24 32 15,-22 1-128-15,21-22-352 0,2 22-592 16,0-44-849-16,-2 22-1009 16,0-22-1904-16,-21-22-3138 15,0 22-111-15,-21-22 8739 16</inkml:trace>
  <inkml:trace contextRef="#ctx0" brushRef="#br0" timeOffset="202523.34">21339 11125 11733 0,'0'-22'1777'0,"0"0"1056"0,0 22-848 15,0 0-785-15,0-22-319 0,0 22-385 16,0 0-112-16,0-22-224 15,0 0-96-15,0 0 80 16,0 0-96-16,0 0 97 16,0-1-97-16,-22-21-64 15,22 22 96-15,0 1-112 0,0-2 96 16,-22 23 112-16,22 0 208 15,-22 0-144-15,22 0-224 0,0 0 80 16,0 23-80-16,-22-2-48 16,22 1 0-16,22 0 0 15,-22-22 0-15,22 22-32 16,0-22 16-16,22 0-64 0,-22 0-32 15,1-22 96-15,-2 22 32 16,-21 0 48-16,23 0 48 16,-23 0 128-16,0 0 720 15,0 22 97-15,0 1-369 0,0-1-288 16,0 22-256-16,0-22-96 15,21 0-48-15,2 0-96 0,20 0-336 16,-20-22-1025-16,21 0-1792 16,0-22-3218-16,0 0-3346 15,-22-22 7252-15,1 0 2753 16,-23-1 1073-16,0 1 640 0,-23-22 1696 15,23 22-1264-15,-22 0-304 16,0-1 1217-16,22 1-321 16,-22 0-784-16,22 23-448 0,-22 21-321 15,22 0-687-15,0 0-721 16,0 0 144-16,0 21 64 15,0 23-32-15,22 0-64 0,-22 1-64 16,0 21-32-16,22 0-977 16,-22 0-1136-16,22 1-1024 15,-22-45-2866-15</inkml:trace>
  <inkml:trace contextRef="#ctx0" brushRef="#br0" timeOffset="202818.34">21604 10860 21097 0,'0'-21'2113'0,"0"-2"-1489"16,0 23-127-16,22-22-433 0,0 22 112 16,22-22-160-16,-22 0-144 15,22 22 208-15,-21-22-208 16,21 22 160-16,-22 0 0 0,-22 0-64 15,22 0 176-15,-22 0-80 16,22 22 208-16,-22 0 144 0,0 22-336 16,22-21-48-16,-22 20-144 15,0-21-224-15,22 0-753 16,-22 1-463-16,22-23 111 15,-22 0-880-15,0 0-1057 16,0-23-1872-16,0 1-929 0,0 0 4322 16,0-21 1553-16</inkml:trace>
  <inkml:trace contextRef="#ctx0" brushRef="#br0" timeOffset="203073.34">21869 10507 12773 0,'-22'0'1841'15,"0"0"-144"-15,22 0-1617 16,0 21-32-16,0-21-464 15,0 0-1457-15,0 0 416 0,22 0 545 16,-22-21 624-16,0 21 544 16,22-23 1249-16,-22 23 944 15,0 0-320-15,0 0-1345 0,0 0 273 16,22 23 399-16,0 21-223 15,-22 0-433-15,22 0-464 16,0 0-224-16,0 1-160 16,22-1-32-16,-22 0-2033 0,1 0-1104 15,-23-22-1761-15,21-22-4499 16</inkml:trace>
  <inkml:trace contextRef="#ctx0" brushRef="#br0" timeOffset="204173.342">21891 10662 20761 0,'0'0'1441'0,"0"0"-1089"16,0 0 48-16,22-23-192 0,22 23-208 15,-22-21 16-15,22-2-48 16,1 23-112-16,-1-21-192 0,-23 21 112 15,2 0 272-15,-23 0-32 16,22 0 48-16,-22 0 480 16,0 21 336-16,0 2 17 15,0-2-337-15,0 23-320 16,0-21-112-16,0-1-128 0,0 0-16 15,22 0 0-15,-22 0-272 0,0-22-576 16,22 0-737-16,-22 0-384 16,0 0-1809-16,22-22-1568 15,-22 0 992-15,22 0 1585 16,-22-23 448-16,0 24 1552 15,-22-23 817-15,22 0 993 0,0-2 271 16,0 25-1232-16,0-2 7044 16,0 23-4163-16,-22 0-80 15,22 0-1808-15,0 0-881 16,0 0-32-16,0 0 240 0,0 23 64 15,0-2 0-15,0 25 193 16,0-25-17-16,0 2-160 0,22-2-48 16,-22 2-95-16,22 21-129 15,0-22-80-15,0 0-96 16,0 0 32-16,0 0-96 15,0-22 48-15,1 0-32 0,-2 0-48 16,-21 0-16-16,23-22-176 16,-23 0 127-16,0 0-31 0,0 0 64 15,0-22-320-15,-23 21-400 16,23-21 95-16,-21 23 193 15,21-25 560-15,-23 25 512 16,23-2 833-16,-22 23-481 0,22 0-495 16,0 0-401-16,22 0 48 15,-22 0 32-15,23 0 0 16,-2 23-16-16,2-23 32 15,-2 21 448-15,24-21 192 0,-23 23-400 16,0 0-240-16,0-2-80 16,0-21 0-16,-22 23 0 0,22-23-80 15,-22 21-224-15,0-21-32 16,22 0 256-16,-22-21-128 15,0-2 160-15,0 2 80 16,0-2 32-16,0 0 80 16,0-21-64-16,22 22-64 0,-22 0 464 15,22 1 129-15,-22 21-33 16,0 0-16-16,21 0-256 0,-21 21-64 15,24-21-176-15,-4 22-48 16,3 23-48-16,-23-24-144 16,23 2-976-16,-2 0-465 0,-21-23 337 15,23 0 431-15,-23 0 641 16,23 0 272-16,-23-23 80 15,0 0 689-15,0 2 207 16,21-24-192-16,-21 23 33 16,23 22-97-16,-2-21-64 0,1 21-127 15,-22 0-161-15,22 0-208 0,0 21-112 16,22-21-128-16,-21 22 0 15,-23-22-64-15,21 0-496 16,2 0-497-16,-23 0 577 16,0 0 48-16,0-22 144 15,-23 1 320-15,23-1 80 0,-21 0 272 16,-24 0 80-16,23-23-272 15,-22 24-256-15,22-23-128 0,-22 21 80 16,23 2 144-16,-2 21 16 16,23 0-256-16,0 0-144 15,0 21-929-15,23 2-1696 16,-2-2-3506-16</inkml:trace>
  <inkml:trace contextRef="#ctx0" brushRef="#br0" timeOffset="205123.343">23325 10087 22042 0,'-22'-22'2097'15,"22"22"-2033"-15,0 22 192 16,-22 0-240-16,22 1-224 16,-22 21 480-16,22 0-592 0,0 0 304 15,0 23-433-15,0-23-111 16,0 0 480-16,0-1-464 15,22-21 160-15,-22 22 224 0,22-44-241 16,0 23 529-16,0-23-288 16,0-23-96-16,1 23-368 15,-2-21-288-15,2-24 335 16,-2 23 497-16,2 1-80 15,-23-23 320-15,0 0-336 0,0 0 304 16,0 21 1425-16,0 2 384 0,0-2 0 16,0 23-1249-16,-23 23-400 15,23-2-16-15,-21 2-240 16,21 21 64-16,0 0-208 15,0 0 16-15,21-23-560 16,2 1-513-16,-23 0 209 0,44-22 112 16,-22 0 95-16,-22-22 353 15,22 0 352-15,0 1 160 0,-22-1 384 16,0-22 193-16,0 22 255 15,0-22-176-15,0 21-95 16,0 2-161-16,-22-2-96 16,22 2 64-16,-22 21-288 0,22-23-111 15,-22 23-162-15,22 0 49 16,0 23 32-16,-22-23-208 15,22 0-592-15,0 0-160 16,0 21 79-16,22-21 657 0,-22-21 208 16,22-2 16-16,0 1 0 15,0 0 0-15,0-23 112 0,-22 23 592 16,22 0 353-16,-22 22-81 15,0 0-223-15,0 0-513 16,0 0-288-16,22 22 112 16,-22 0 16-16,0 23-80 0,22-1-16 15,-22 0-96-15,22 0-801 16,-22 0-735-16,23 1-417 15,-2-23-160-15,-21 0 2113 0,23-22 160 16,-23 0 128-16,0-22-64 16,21 0 256-16,-21-23 512 15,0 24-111-15,0-23-385 0,0 0-288 16,23-1-112-16,-23 0 16 15,0 1 272-15,0 0 897 16,0 22 79-16,22 22-31 16,-22 0-673-16,0 0-624 15,0 0 80-15,0 22 64 0,0 0 48 16,0 22-112-16,0 1-32 0,0-1-64 15,22 0-544-15,-22 0-753 16,22 0-448-16,0-21 144 16,0-1-79-16,0-22-594 15,-22 0-943-15,22 0-113 0,-22 0-2528 16,23-22 4033-16,-23-1 1793 15</inkml:trace>
  <inkml:trace contextRef="#ctx0" brushRef="#br0" timeOffset="205723.344">23988 10154 19769 0,'0'22'1568'0,"0"-22"-351"15,0 23-401-15,0-23-368 16,0 21-336-16,21-21-208 16,1 0 96-16,1 0-960 15,-2 0-1361-15,2 0-1521 16,-2-21-1904-16,2-2 1456 0,-23 1 5202 15,0-23 1793-15,0 23 449 0,0-22 127 16,-23 22 33-16,23 0-449 16,0-1-944-16,-21 23-849 15,21 0-912-15,-23 23-128 16,23 21 32-16,0 0-80 15,0 1-32-15,0-1-96 0,0-21-832 16,23 21-657-16,-2-23-304 16,2-21-240-16,-1 0-464 15,0 0 1024-15,0-21 1569 0,0-2 497 16,0-21 1231-16,-22 22 33 15,0-23-560-15,0 1-513 16,0 0 96-16,0-1 897 0,22 24 240 16,-22 21-465-16,0-23-543 15,0 23-897-15,0 23 16 16,0-2 80-16,0 24-32 15,0-23-16-15,0 22-80 0,22 1-945 16,1-23-1168-16,-2 23-1104 16,1-45 448-16,-22 0 976 0,23 0 608 15,-3-23 1201-15,-20 1 1153 16,24 0 1424-16,-24-23-32 15,0 23-704-15,0-22-753 16,0-1-640-16,21-20-335 0,-21 21-33 16,22-1 0-16,-22 1 96 15,23 22 448-15,-23 0-144 16,0 22-112-16,0 0-384 15,0 22 80-15,0 0 96 0,0 44-32 16,0-22-144-16,-23 23-816 16,23-1-2402-16,0 0-2880 0,0-21-5108 15</inkml:trace>
  <inkml:trace contextRef="#ctx0" brushRef="#br0" timeOffset="206173.345">24472 10176 3041 0,'0'-22'160'0,"23"0"11365"16,-23-1-8483-16,0 1-449 16,21-22-1217-16,2 0-623 0,0 21-145 15,-2-21 208-15,-21 23-15 0,22 21-257 16,-22-23-128-16,22 23-224 15,-22 23-144-15,0-2 16 16,23-21-96-16,-23 44 16 16,0-21-640-16,0-1-384 15,0 0-769-15,21 0 240 0,-21-22 737 16,23 0 560-16,-23 0 208 15,22-22 112-15,-1 0 16 16,-21 0 768-16,23-1 336 16,-23-21-79-16,21 23 47 0,-21-2-79 15,23 2-145-15,-23-2-223 0,0 23-305 16,22 0-304-16,-22 0-96 15,0 0-48-15,0 23 32 16,0-23 32-16,22 44-16 16,-22-23-96-16,0 2-512 15,22-2-497-15,-22 2-352 0,0-23 721 16,22 0 672-16,-22 0 80 15,0-23 96-15,0 2 400 0,22-2 737 16,-22-21 79-16,0 23-175 16,0-2-321-16,22 1-95 15,-22 22-209-15,22-22-336 16,-22 22-128-16,23 0-16 0,-2 22-112 15,2 0-240-15,-1 1-1361 16,-22-2-3073-16,21 2-8292 16</inkml:trace>
  <inkml:trace contextRef="#ctx0" brushRef="#br0" timeOffset="207153.346">20765 11787 18728 0,'-21'-22'1345'15,"-2"22"-865"-15,23 0-16 16,0 0-496-16,-22 0 0 16,22 22 144-16,0 23-192 0,-22-2 160 15,22 1-96-15,0 1 0 16,0-1-48-16,0 0-320 15,22-22-16-15,-22 0-32 16,22-22 31-16,-22 0 129 0,23 0-16 16,-23-22-176-16,21-22 432 15,-21 22 48-15,0-22 64 0,0-1-80 16,0 23 48-16,0-22 16 15,0 0 144-15,0 22 384 16,-21 0 593-16,21 0-33 16,0 22-383-16,0 0-449 0,0 0-272 15,0 0-240-15,0 0 128 16,0 0 64-16,0 0-128 15,21 0-48-15,2 0 80 0,-23-22 64 16,0 22 80-16,21 0-16 16,-21 0 64-16,0 0-80 15,0 0 80-15,0 22 592 0,0 22-224 16,0 1-192-16,0 20-192 15,22 2-64-15,-22-23 16 16,23 22-112-16,-23 0 0 16,21 22-1168-16,2-44 335 15,-1 23-191-15,-22-44 832 0,0 21 352 16,22-44 0-16,-22 0 176 0,0 0 592 15,0 0-447-15,0-23-161 16,0-21 160-16,0 0 64 16,0 0-176-16,0 0-240 15,0-1-64-15,0-21-16 16,-22 22 64-16,22 0 64 0,-22 22 288 15,-1 0 225-15,2 22-225 16,21 0-368-16,-23 0-144 16,23 22 176-16,-22 0-272 0,22 0-673 15,0 0-944-15,22-22-960 16,-22 22-2625-16,44-22-4035 15,-21 0 6324-15</inkml:trace>
  <inkml:trace contextRef="#ctx0" brushRef="#br0" timeOffset="207688.347">21185 11544 22954 0,'-21'0'944'16,"21"0"-751"-16,0 23-33 15,0 21-16-15,0 0 96 16,21 22-272-16,-21 0 128 15,21 0-96-15,-21 0-224 0,23-21-289 16,-1-1-895-16,-22 0 159 16,0-44 321-16,0 22 528 15,0-22 176-15,0-22-897 0,0 0 401 16,-22 0 784-16,-1-22 496 15,23-1 544-15,-21-21-367 16,21 22-497-16,0-44-64 0,0 22-208 16,21 0 336-16,-21-1 721 15,23 23-1-15,-1 22-128 16,0 0-367-16,-22 22-161 15,22 0-176-15,0 0-80 16,-22 22-16-16,22 0-96 0,0 0 96 16,-22 22-112-16,22 1 0 0,-22-1-32 15,0-1-464-15,0 2-48 16,0-23 335-16,0 0 193 15,-22 0 129-15,0-22-49 16,0 22-16-16,0-22 96 0,22 0 192 16,-22 0 80-16,22-22 96 15,0 22-160-15,0 0-272 16,0 0-16-16,22 22 48 15,0-22-80-15,0 23-48 0,0-2 48 16,0 1-32-16,22 0-64 16,-21 0-496-16,-2-22-977 0,2 0-1056 15,-1 0-2497-15,-1 0-4947 16</inkml:trace>
  <inkml:trace contextRef="#ctx0" brushRef="#br0" timeOffset="207993.347">21582 11655 21369 0,'0'44'1057'15,"0"-22"-33"-15,0 0-255 16,0 0-449-16,0 0-400 16,22 0 64-16,0 1-160 15,0-23-1521-15,0 0-496 0,0 0-945 16,0-23-223-16,1-21 1936 15,-23 22 1409-15,21-22 945 16,-21 21 943-16,-21-20 305 16,21-1 721-16,-23 22-337 0,23-1-496 15,0 23-576-15,-22 0-705 16,22 0-624-16,0 23-96 0,0-1 16 15,-22 22-112-15,22-1-32 16,22 2 64-16,-22-23-352 16,22 22-993-16,1-22-1088 15,21 1-896-15,0-23-1329 0,-22-23-4787 16</inkml:trace>
  <inkml:trace contextRef="#ctx0" brushRef="#br0" timeOffset="208773.348">22089 11412 13958 0,'0'-44'3586'0,"0"44"-2258"0,0 0-768 15,0 0-592-15,23 0 48 16,-23 0 112-16,0 0-144 16,0 0 257-16,0 22 287 15,0-22 48-15,-23 22-48 0,23 0 1 16,-21 0 191-16,21 0-304 15,-23 22 32-15,23-22-208 0,0 23-272 16,0-23 80-16,23 22-208 16,-2-23-512-16,2 2-352 15,-2-23-145-15,24 22-192 16,-1-44-832-16,-22 22-2161 15,22-44 609-15,-22 22 2528 0,0-22 1313 16,0 22 1089-16,0-23 1072 16,-22 1-1025-16,0 0-47 0,23 0 1008 15,-23 0 880-15,0 21 353 16,-23 23-897-16,23 0-1537 15,0 0-559-15,-22 23-145 16,22 21-112-16,-22 0-128 0,22 0-96 16,0 0 0-16,22 1-480 15,-22-23-817-15,22 0-368 16,1-22-112-16,-2 0-80 15,2-22-191-15,-2 0 1343 0,2-23 817 16,-23 23 897-16,22-22 815 0,-22 0-175 16,0 22-448-16,-22-22-49 15,22 21-127-15,-23-21-129 16,23 22-272-16,-21 22-272 15,21-22-63-15,-23 22-305 16,23 0-65-16,-21 22-47 0,21-22-336 16,0 22-832-16,0-22-1042 15,0 22-271-15,21-22 496 0,2 0 593 16,-2 0 1167-16,24-22 401 15,-23 0 192-15,22 22 1457 16,-22-22 384-16,22 22 432 16,-22 0-544-16,0 0-608 0,-1 22-209 15,-21 0-351-15,24 0-481 16,-4 23-240-16,-20-23-112 15,0 22-305-15,0-22-623 16,0 0-96-16,0-22 319 16,0 0-127-16,-20-22 512 0,-4 0 400 15,24 0 656-15,-21-22 432 0,21-1-495 16,0 1-497-16,21 1-144 15,3-24 48-15,-4 45-48 16,3 0 32-16,0 0-112 16,21 0-609-16,-21 22-912 0,21 0-1312 15,-1 22-1857-15,-21-22-4466 16,22 0 6338-16</inkml:trace>
  <inkml:trace contextRef="#ctx0" brushRef="#br0" timeOffset="209438.349">23215 11103 18696 0,'0'-44'2129'16,"0"44"-112"-16,0-22-512 15,0 22-785-15,0 0-320 16,-22 0-416-16,22 0-80 16,-22 0 192-16,22 22-128 15,-22 22 32-15,-1-22-224 0,23 22-432 16,0 1-177-16,0-24-255 0,0 23 143 15,0-44 385-15,23 22 464 16,-23-22 176-16,22-22 16 16,22 0 16-16,-22 0 48 15,0 1 96-15,0-24 257 16,0 1-1-16,-22 0-256 0,22-22-160 15,-22 22-80-15,0-23-16 16,0 2 0-16,0-2 560 16,0 23 1425-16,0 22-304 0,0 22-705 15,-22 0-703-15,22 0-241 16,-22 44 48-16,0 0-48 15,0 22-96-15,0 23-64 0,22-23-817 16,22 0-1616-16,-22-22-1201 16,44 0-640-16,-22-22-912 15,22-22 255-15,-22 0 353 16,22-22 4978-16,-21 0-256 0,21-22 1329 15,-22 22-1137-15,22-22 8708 16,-22 0-7475-16,0-23-96 0,22 23-177 16,-22 1 209-16,0 20 512 15,-22 1-1-15,22 0-271 16,-22 22 80-16,0 0-1169 15,-22 22-416-15,0 0 32 0,-22 1 48 16,0 20 0-16,22 24-63 16,-22-23-113-16,22 0-64 15,-1 0-65-15,23-22-367 0,0 0 176 16,23 0 144-16,-23 0 176 15,44-22 32-15,-22 22-16 16,0-22 32-16,0 23 48 0,0-23 352 16,-22 21 177-16,0 1 127 15,0 0-288-15,-22 0-256 16,0 0-176-16,0 1-48 15,-22-1-64-15,22 0-880 16,-1-22-2642-16,-21 0-6418 0</inkml:trace>
  <inkml:trace contextRef="#ctx0" brushRef="#br0" timeOffset="213238.354">19000 12582 21353 0,'-44'0'352'16,"22"0"-384"-16,22 0 305 15,0 21-546-15,22 2 450 0,0 21-145 16,0 22-609-16,0 1-1632 15,22-1-3906-15</inkml:trace>
  <inkml:trace contextRef="#ctx0" brushRef="#br0" timeOffset="-208175.361">20346 10816 15847 0,'-22'-22'1328'16,"0"22"337"-16,22 0-512 16,0-22-465-16,0 22-400 0,0 0-192 15,0 0-96-15,0 0 48 16,0 22-16-16,22-22 64 15,0 22 80-15,0 22-64 16,0-22-48-16,22 22-64 0,-21-21-16 16,20-1 16-16,1 0 0 15,1-22 16-15,-23 0-32 16,0-22 16-16,0 22 32 15,0 0-80-15,-22 0 80 0,22 0-16 16,-22 0 32-16,0 0 289 16,0 0 191-16,0 0-288 0,-22 0-48 15,22 0-32-15,0 0-80 16,-22 0-80-16,22 0 32 15,0 0-16-15,-22-22 0 16,22 22 16-16,-22 0-48 0,22-23 16 16,0 23 16-16,0-22-48 15,0 0 80-15,0 22-32 0,0 0 0 16,0-22 32-16,0 22 0 15,0 0 160-15,0 0 0 16,0 0-96-16,0 0-31 16,0 22 79-16,0-22-32 0,0 22-16 15,0 0-80-15,0-22 32 16,22 23 80-16,-22-23-16 15,0 22-32-15,0-22-32 16,22 0 0-16,-22 0 16 16,0 0 96-16,0 0 32 0,0 22 304 15,0-22 65-15,0 0-321 0,-22 0-144 16,22 22-64-16,-22-22-16 15,0 22-48-15,0 0-32 16,22 0-64-16,-23 0-480 16,2 0-1025-16,21 0-3249 15,0-22-6868-15</inkml:trace>
  <inkml:trace contextRef="#ctx0" brushRef="#br0" timeOffset="-203125.35">9179 14061 18424 0,'-65'-22'128'0,"42"-1"480"0,1 2-560 16,22-2 32-16,0 2 32 16,0-2-288-16,0-21 384 0,22 22-320 15,22-22 96-15,0-22 160 16,0 22-272-16,23-45 256 15,-1 23-144-15,23-22-80 16,-2 21 224-16,24-42-208 16,-1 20 96-16,1 1-64 0,-1-22 32 15,0-1 112-15,1 23-176 0,-1-1 160 16,0-22 16-16,1 24-112 15,-1-1 449-15,0 22-17 16,1-24-48-16,-23 25-64 16,22-2-176-16,1 1 32 15,-23 0-176-15,0-1 16 0,22 23 80 16,-21 0-112-16,-1-22 64 15,0 44-32-15,-22-22-16 16,1-1 64-16,-1 24-128 16,1-1 112-16,-24 22-32 0,1 0 0 15,0 0 96-15,1 0 48 16,-1 22 321-16,0-1-1 0,23 24-112 15,-24-23 32-15,1 22-112 16,23 1 192-16,-2-2-63 16,2 1-97-16,-1 23-16 15,0-1 48-15,23-22-64 0,-1 22-176 16,0 0-80-16,1 1 48 15,-1-23-80-15,0 0 32 16,-22 23-32-16,23-1 0 16,-1-22 16-16,-22 22 0 0,1-1 0 15,-2 2 0-15,-20 22 32 0,21-1 64 16,-22-21-64-1,22 21 353-15,-21 0 95 0,-1 0-160 16,0 0-16-16,0 1-16 16,0-1 32-16,0-22 32 15,-1 23 1-15,3-1-273 0,19-22-32 16,-19 22-80-16,-3 0 32 15,1-21 16-15,0-1-32 16,0 22-32-16,0-22 0 16,-21 1 48-16,21 21 0 0,-23-22 32 15,2 1-32-15,-1 21 16 0,0-22-16 16,0-22 0-16,0 0-16 15,-22 0 48-15,22 1-16 16,-22-1-32-16,22 0 32 16,-22-21-16-16,0-2-32 15,0 23 32-15,0-21-32 0,0-1-64 16,-22 22-145-16,0-22-111 15,0 23-144-15,0-24-32 0,-22 23 0 16,0 0 127-16,0 1-31 16,-23-1 192-16,23 0 96 15,-22 0 80-15,1 0 32 16,-2 1 32-16,0-1 0 0,1 21 0 15,-22-20 16-15,21 21-16 16,-21 0 0-16,0 0 0 16,-1 1-64-16,2-1-288 15,-24 0 0-15,23 0 288 0,-23 0 32 16,1 1-32-16,22-1 64 15,-23 0 16-15,1 0 16 0,0 0 48 16,22 1 32-16,-1-1-16 16,0-22-32-16,2 1 16 15,-2-2 32-15,23 1-16 16,0 1 16-16,0-24-96 0,0 23 0 15,22-21-16-15,-23 21 80 16,1-22-128-16,22 22 112 16,-22-22-96-16,22 1 16 0,-23 21 64 15,23-22-48-15,-22 1 80 16,22-2 32-16,0 2 80 15,0-2-64-15,-1 2 16 0,1-23 192 16,0 0 1-16,0 0 159 16,0-23-304-16,0 2-192 15,0-2 48-15,-23-21-64 16,23 0-16-16,-22-23-80 15,0 1-64-15,-22-22 16 0,21-1 16 16,-21 2-80-16,-22-24 224 0,22 23 16 16,-1-23 16-16,1 23 0 15,-1-23 48-15,2 1 128 16,20 0-160-16,-21 0-112 15,22-1-16-15,-22-21 16 16,22 22 32-16,21-1-16 0,-21 1 64 16,22-1-48-16,-22 24 48 15,22-2-16-15,-1 1 0 0,-21-2-32 16,22 2 80-16,0 22 0 15,1-1-48-15,19 3 48 16,-19 20-32-16,20-23 0 16,2 23-32-16,-2-1 32 0,2 1 0 15,21 0 0-15,-23 21-48 16,23-21 0-16,-22 23 64 15,22-2-32-15,0-21-16 16,0 44 32-16,-22-22 0 0,22 0-16 16,0 22 0-16,0 0-48 15,0 0-16-15,0 0-64 0,0 0-401 16,0 0-175-16,0 0 272 15,22 22-817-15,-22-22-1056 16,22 22-1569-16,1 1-4898 16</inkml:trace>
  <inkml:trace contextRef="#ctx0" brushRef="#br0" timeOffset="-198263.342">16021 14347 19080 0,'0'0'272'16,"0"0"-96"-16,0 23-352 16,0-23 384-16,0 21-208 15,0-21-96-15,23 23 305 0,-23-23-370 16,0 0 305-16,0 0 177 15,0 0 1071-15,0 0-511 0,0 0-369 16,-23 0 192-16,23-23-256 16,0 23-111-16,-23-21 175 15,23 21-304-15,0 0-16 16,0 0-400-16,0 0-384 0,0 21-1377 15,23-21-2689-15,0 0-7780 16</inkml:trace>
  <inkml:trace contextRef="#ctx0" brushRef="#br0" timeOffset="-197618.341">16462 14083 17704 0,'0'-22'1776'15,"-22"22"-143"-15,22 0-880 16,0 0-689-16,0 0-48 15,0 44 48-15,22-22 0 0,0 44-64 16,0 0-16-16,0-22-385 16,1 23-1375-16,-2-23-17 15,-21 0 560-15,22-44 1009 16,-22 22 480-16,0-22 593 15,-22-22-753-15,1 22 208 0,-2-44 400 16,1 21 209-16,-22-21-193 0,0 0-368 16,22 0-352-16,-23-22-16 15,24 0 160-15,-2 22 528 16,23 0 1-16,0 21-49 15,0-21-224-15,0 23-176 16,23 21-128-16,-2-23-112 0,2 23 64 16,-1 0-64-16,22 0 16 15,-22 0-16-15,22 23-64 16,1-2 16-16,-24 2 32 0,24-2-16 15,-24-21-64-15,-21 23 16 16,23-1-16-16,-23-22-80 16,0 22 256-16,-23 0-80 0,23 0 128 15,-21 0-64-15,-2 0-16 16,1-22 0-16,1 22 32 15,21-22 160-15,0 0 433 16,-23 0-321-16,23 0-304 0,23 0 160 16,-2 0 160-16,1 0-112 0,22 22-80 15,-21-22-128-15,21 0-48 16,0 22-48-16,-22-22-112 15,0 22-320-15,22 1-1041 16,-22-23-1168-16,1 21-1745 16,-23-21-5155-16</inkml:trace>
  <inkml:trace contextRef="#ctx0" brushRef="#br0" timeOffset="-197103.34">16948 13862 18184 0,'0'22'768'0,"0"1"-544"0,0-2 833 16,0 2-241-16,21 21-528 0,2 0-96 15,-2 0-112-15,2 0-96 16,-1 0-16-16,0 0-144 16,-22-22-336-16,22-22-16 15,-22 22-112-15,0-22-1 0,-22 0-255 16,0 0 496-16,0-22 304 15,-1 0-353-15,2 0-767 16,-23 0-993-16,22-22-2465 16,-1 0-1857-16,-21-23 7027 0,22 23 1169 15,22 0 5266-15,-22 23-3602 16,22 21 49-16,0-23-2001 0,0 23-353 15,0-22-272-15,0 22-207 16,22 0 15-16,0-22 32 16,1 22-80-16,21 0-31 15,-1 0-305-15,1 0-80 16,23 22-96-16,-23 0-48 0,-22 1 0 15,22 21-112-15,-21 0 0 0,-23-23-241 16,21 24-623-16,-21-1 416 16,-21 22 63-16,-2-22 81 15,-21 0-448-15,0-21-529 16,22 21-1264-16,-22-23-2834 0,21-21-4912 15</inkml:trace>
  <inkml:trace contextRef="#ctx0" brushRef="#br0" timeOffset="-196838.34">17234 13730 21769 0,'0'22'545'15,"23"0"-481"-15,-1 0 1024 16,22 22-1104-16,-23 0-48 0,24 23 416 16,-23-23-816-16,0 0 576 0,0-22-768 15,0 22-561-15,-22-22 193 16,0 0-929-16,0 0-352 15,-22 0 0-15,0-22-240 16,0 0-1441-16,0 0-2065 0,0-22 6067 16</inkml:trace>
  <inkml:trace contextRef="#ctx0" brushRef="#br0" timeOffset="-196573.339">17213 13686 18600 0,'0'-22'1617'0,"0"22"-49"16,21-23-847-16,-21 23-241 15,45 0-64-15,-24 0-512 16,23 0 288-16,1 0-256 16,-1 23 0-16,0-1 128 0,-22 0-304 15,0 22 256-15,1 22-176 16,-2-22-208-16,-21 1 416 0,0 20-192 15,0-21 160-15,-21-21-96 16,-2 21-144-16,1-22-48 16,22 0-737-16,-22 0-1088 0,0-22-2033 15,0 0-4354-15</inkml:trace>
  <inkml:trace contextRef="#ctx0" brushRef="#br0" timeOffset="-195908.338">18294 13531 15367 0,'0'-44'1632'15,"-22"22"-255"-15,22 22-593 16,-22-22-175-16,22 22-337 0,-23 0-128 15,23 0-240-15,-21 22 208 16,-2 0-112-16,1 0 80 0,0 44 176 16,0 0-96-16,22 1-48 15,-22-1-112-15,22 0-112 16,0 1-224-16,22-23-833 15,0-23-800-15,0-21 225 16,44 0-1250-16,-21-44-3937 0,-1 23 1553 16</inkml:trace>
  <inkml:trace contextRef="#ctx0" brushRef="#br0" timeOffset="-195373.338">18581 13575 9908 0,'22'-44'5170'16,"-22"22"-2304"-16,0 0-833 16,-22 22-385-16,22 0-863 0,-23 0-545 15,2 0-96-15,21 22-80 16,-23 22-16-16,1-22-96 15,0 0 0-15,22 22 16 16,-22-21-256-16,22-1-288 16,0 0-49-16,22-22-271 0,-22 0-49 0,22 0 33 15,0 0-80-15,1-22-65 16,21 0 401-16,-22-1 592 15,0 1 32-15,0 0 240 16,-22 0 752-16,22 0 417 16,-22 0 48-16,0 22-321 0,0 0-368 15,0 0 81-15,22 22-113 16,-22 0-320-16,0 22-320 15,0-22-96-15,0-22-32 0,22 23-32 16,-22-23-64-16,22 0-96 16,0-23-304-16,-22 1 31 15,22 0 193-15,-22 0 256 0,0 0 112 16,0-22 0-16,0 22 16 15,0 0 176-15,0 0 529 16,0 0 175-16,0 22-271 16,22 0-433-16,-22 0-32 0,0 0 64 15,0 22-16-15,22 0-112 16,-22 22-128-16,22-22-48 0,-22 0-16 15,23 0-208-15,-2-22-481 16,-21 22-287-16,0-22 80 16,23-22-369-16,-23 0-224 15,22 0 593-15,-22 0 464 0,22 0-593 16,0-22-1872-16,-22-1-1665 15,44 24-801-15,-22-23 4787 16</inkml:trace>
  <inkml:trace contextRef="#ctx0" brushRef="#br0" timeOffset="-195018.337">19309 12935 13446 0,'0'-66'2625'0,"0"44"608"15,-22 0-1088-15,22 22-992 16,0 0-625-16,0 22-576 0,0 0 288 15,0 23 0-15,22 20-64 0,-22 2-96 16,22 21-192-16,-22-22 0 16,21 23-1472-16,2-24-1218 15,-2-21 1554-15,2-21 1056 16,-23-1 224-16,23-22 144 0,-23 0 160 15,21-22 320-15,-21-1 241 16,22 2-49-16,-22-2-16 16,0 2-303-16,22-23-49 15,-22 21-160-15,0 1 64 16,0 0 32-16,-22 22-160 0,22-22-79 15,-22 22-97-15,1 0-160 16,-25 22 128-16,25 0-160 0,-2 0-177 16,2 1-1439-16,21-2-1490 15,0 2-2865-15,0-23-4417 16</inkml:trace>
  <inkml:trace contextRef="#ctx0" brushRef="#br0" timeOffset="-194723.337">19530 13222 21065 0,'-23'22'1201'16,"23"-22"-257"-16,0 22-368 0,0 1-416 16,0-2-208-16,23-21 0 15,-2 0 48-15,2 0-112 16,-1 0-176-16,22-21-960 15,-22-2-113-15,0-21 401 0,0 22 575 16,-22-22 385-16,0 22 112 16,0 0 241-16,0 0 927 0,0 0 209 15,-22 22-16-15,0 0-609 16,0 22-448-16,0 0-128 15,22 22-240-15,-22 0-48 16,22 0-64-16,22 1-480 16,0-1-2001-16,22-23-2225 0,0 2-5091 15</inkml:trace>
  <inkml:trace contextRef="#ctx0" brushRef="#br0" timeOffset="-193123.334">20457 12914 9124 0,'0'-23'3425'0,"-23"23"-1056"0,2 0-944 16,21 0-208-16,-23 0-577 15,1 0-368-15,-22 23-48 0,22-2-208 16,-22 23 128-16,-1-21-64 16,1 21 112-16,22 0-16 15,0 0-192-15,0 0 48 16,22 0-16-16,0-22-48 0,22 0 48 15,22-22-240-15,0 0-384 16,1 0-1009-16,-1-22-1248 16,0 0-961-16,0 0 353 15,0-22 2768-15,-21 22 1490 16,-2 0 1232-16,1-22 976 0,1 22-816 0,-23-22-576 15,0 21-209-15,21 2 561 16,-21-2-48-16,0 2-320 16,0 21-417-16,-21 0-303 15,21 0-385-15,-23 0-368 16,23 0-32-16,-22 21-112 0,1 2 16 15,21-2-48-15,-23 2-32 16,23-2-592-16,0 2-225 16,0-1-287-16,23 22 159 0,-23-44-31 15,43 22 351-15,-20-22 145 16,21-22-48-16,-22 22 448 15,0-22 144-15,0 0 80 16,0 0 272-16,0-1 624 0,-22 2 513 16,0 21 96-16,22-23-129 15,-22 23-175-15,0-21-241 16,0 21-415-16,0 0-433 15,0 21-144-15,0-21 16 0,0 23 0 16,0-23-144-16,0 21 32 16,0-21-176-16,0 0-545 0,22 0-399 15,-22 0-385-15,23 0-208 16,-2 0-80-16,2-21 256 15,-2-2 1025-15,-21 2 608 16,22-2 448-16,-22 23 1009 0,23-21 240 16,-23 21-288-16,0 0-433 15,0 0-480-15,0 0-176 16,0 0 65-16,0 0-113 0,0 21-128 15,0 2-80-15,-23-23-80 16,23 21 16-16,-22 2-80 16,22-2-48-16,-21 2 32 0,21-23 80 15,0 22 0-15,0-22 0 16,0 0 16-16,0 22-16 15,0-22-32-15,21 0 32 16,-21 0 16-16,22 0-16 0,22 0 16 16,-21-22-16-16,21 0-176 0,-22-1 64 15,0 2-1-15,0-2 65 16,0-21 113-16,-1 23-49 15,-21-24 0-15,24 1 0 16,-24 22-32-16,22-23 32 16,-22 23 80-16,0 0 224 0,0-1 224 15,0 2-32-15,0 21-240 16,0 0-240-16,0 0-144 15,0 0 128-15,0 21-16 0,0-21 0 16,0 23-32-16,0-23 0 16,0 22-48-16,0-22-112 15,21 22 32-15,-21-22 64 0,23 0 64 16,-23 0-80-16,0 0 0 15,23 0-16-15,-23 0 64 16,21 0 48-16,-21 0 16 16,0 0 0-16,21 0 32 0,-21 23 96 15,0-1 96-15,0 0-32 16,0 22-144-16,0 1-32 0,0-1-48 15,23-23-48-15,-23 2 16 16,0-2 0-16,22-21 0 16,-22 0-80-16,22 0 64 15,0-21 16-15,0-2 16 0,-22 2 80 16,22-46 0-16,0 23-48 15,0 0-16-15,1-23-64 16,-2 1-464-16,2-1 223 16,-2 3 273-16,-21-3 112 0,23 23 240 15,-23-1 385-15,22 24 399 16,-22-2-143-16,0 23-369 0,0 0-432 15,0 0-304-15,0 23 240 16,0-2 16-16,0 46 0 16,0-23-144-16,0 1 16 15,0 19-32-15,21-20-112 16,-21-21-480-16,23-2 127 0,-23-21-15 15,0 0 144-15,0 0 320 16,0 0-160-16,22-21-128 0,-22-2 320 16,0-21 80-16,0 23 48 15,22-1 384-15,-22 1 432 16,0 21-144-16,0 0-207 15,22 0 15-15,-22 21-80 0,0 1-144 16,22 22-240-16,0 0-48 16,0-23-80-16,0 24-144 15,1-23-816-15,-2-22-881 16,2 23-672-16,-2-23-1729 0,2-23-5683 15</inkml:trace>
  <inkml:trace contextRef="#ctx0" brushRef="#br0" timeOffset="-192863.334">22288 12428 16871 0,'0'-22'3746'0,"0"-1"-1265"0,0 23-816 16,0 0-497-16,0 0-992 15,0 0-80-15,0 23 17 16,0-1-17-16,0 22-48 15,0-22-337-15,0 23-1007 0,0-24-2482 16,22 1-2417-16,-22-22-3697 16</inkml:trace>
  <inkml:trace contextRef="#ctx0" brushRef="#br0" timeOffset="-192733.334">22266 12074 18792 0,'0'-22'1217'0,"0"22"-1281"16,0 22 160-16,22 22-993 0,-22-22-4209 15</inkml:trace>
  <inkml:trace contextRef="#ctx0" brushRef="#br0" timeOffset="-192488.333">22420 12272 24523 0,'0'0'1969'16,"0"0"-1889"-16,0 23 624 16,0-2-464-16,23 2-80 0,-2 0-16 15,2 21-464-15,-1 0-144 0,0-22-1553 16,0 0-816-16,0-22 1056 15,-22 22 1313-15,22-22 912 16,-22-22 1137-16,0 22 319 16,0-22 49-16,0 22-624 15,0 0-497-15,0-22-624 16,0 22-176-16,22 0 112 0,0 0-272 15,22 0-144-15,-23 0-1889 0,23 0-4226 16</inkml:trace>
  <inkml:trace contextRef="#ctx0" brushRef="#br0" timeOffset="-191683.332">14962 8608 16071 0,'21'45'816'0,"-21"-45"481"15,0 44 400-15,0-22-945 0,23 0-304 16,-23 22-224-16,0-22-240 15,0 0 176-15,0-22-256 0,0 22-16 16,0-22-1793-16,0 0-2096 16,0-22-6244-16</inkml:trace>
  <inkml:trace contextRef="#ctx0" brushRef="#br0" timeOffset="-191153.332">14785 8476 15543 0,'0'0'-753'0,"0"0"-207"0,0 0-17 16,22 0-511-16,-22 0 207 16,22 0 513-16,0 0 656 15,-22 23 400-15,0-23-144 16,22 21 624-16,-22-21 129 15,22 23-609-15,-22-23 48 0,22 0-256 16,0 21 128-16,1-21 288 16,-2 0-128-16,2 0 193 0,-2 23-225 15,2-23-256-15,-1 0 144 16,0 0 112-16,0 0 465 15,0 0-145-15,-22 0 272 0,0 0 465 16,0 0 144-16,22 21-97 16,-22 2-463-16,0-1-193 15,0 22-160-15,0-22-400 16,0 0-111-16,0 22-178 15,0-22 65-15,0 0-48 0,0-22-64 16,22 22-160-16,-22-22-272 0,0 0 64 16,22-22 304-16,-22 22 80 15,22-44 192-15,-22 22-80 16,22-22 16-16,-22 0 16 15,22 0 112-15,-22 0 320 16,23 21 256-16,-23 2-111 0,21 21-65 16,-21 0-272-16,23 0-112 15,-2 21 0-15,2 2-144 16,-1 21 0-16,0 22-96 0,0-22-1008 15,0 0-3666-15,0 0-3346 16</inkml:trace>
  <inkml:trace contextRef="#ctx0" brushRef="#br0" timeOffset="-190883.331">15668 8675 22650 0,'-23'0'2273'15,"23"0"-704"-15,0 0-1249 0,0 0-144 16,0 0-272-16,23 0 128 16,-2-22-304-16,2 22-1457 15,21 0-2641-15,-22-22-8228 0</inkml:trace>
  <inkml:trace contextRef="#ctx0" brushRef="#br0" timeOffset="-190338.33">15888 8410 21449 0,'0'0'1089'16,"0"0"-897"-16,0 0-448 0,0 0 800 15,22 0-784-15,-1 22 224 16,3-22 304-16,-2 22-688 16,22 0 688-16,-21 1-416 0,-2-2-240 15,2 2-273-15,-23-2-1151 16,21 2 399-16,-21-2 721 15,22-21 175-15,-22 0 722 0,0 0-49 16,0 0 320-16,-22 0 929 16,22 0-433-16,0-21 305 15,0-2-561-15,0 2-656 16,0-23 240-16,0 21-160 15,0 1 336-15,22 0 1 0,-22 22-177 0,22 0 112 16,-22 0 0-16,22 22-16 16,0 0-256-16,1 1-256 15,-2-2 80-15,1 23-1248 16,1-21-1297-16,-23-2-1009 15,21-21-688-15,2 0 1249 0,-23-21 2384 16,21-2 1730-16,-21 2 2368 16,23-23 193-16,-23 21-897 15,0-21-752-15,22 22-624 16,-22-22 48-16,22 44-625 0,-22-23-336 15,22 23-48-15,0 0-255 16,0 23-81-16,0-1-144 0,0 0-81 16,1 22-815-16,-23-22-2546 15,21 1-3793-15,1-2-8612 16</inkml:trace>
  <inkml:trace contextRef="#ctx0" brushRef="#br0" timeOffset="-188983.329">16705 8366 24107 0,'0'0'864'16,"22"22"-496"-16,-22-22 320 0,0 22-367 16,22 0-449-16,-22 0 192 15,22-22-273-15,0 22-623 16,-22 1-368-16,0-23-353 15,22 0 800-15,-22 0 449 0,22-23 192 16,-22 1 272-16,0 0 369 16,22-22 575-16,-22 22 209 0,0-1-465 15,0-21-16-15,0 21-543 16,0-20-33-16,0 21-144 15,-22 0-32-15,22 22 96 16,0 0 0-16,0 0-256 16,-22 22 128-16,22 0-64 0,-22 21-48 15,22 3 32-15,-22-2-640 16,44 0-17-16,-22 0-223 0,22-22 304 15,0 1-81-15,23-23 241 16,-24 0 192-16,2 0-160 16,-1-23 112-16,-1 1 240 15,2 0 48-15,-2 0 112 0,-21 0 224 16,0 0 256-16,0-1 160 15,0 2 177-15,23-2-145 16,-23 0-144-16,0 23-367 16,0 0-113-16,22 23 128 0,-22 0-112 15,22 21-144-15,-22 0-80 16,22-22-304-16,0 22-801 0,0-21-496 15,0-23-47-15,-22 0 143 16,22 0 288-16,1 0 209 16,-23-23 752-16,21-21 528 15,-21 22 912-15,23-22 577 16,-23 0-304-16,22-2-209 0,-22 26-47 15,21-3 15-15,-21 1-287 0,23 22-433 16,-2 0-160-16,-21 0-128 16,0 0-112-16,23 22-32 15,-23 1 32-15,22-3-144 16,-22 26-400-16,0-25-577 0,22 2-640 15,-22-1-95-15,0-22 1039 16,0 0 625-16,22 0 304 16,-22 0 304-16,22 0 625 15,-22-22 336-15,22 22-113 16,0-23-319-16,0 23-433 0,1 0-272 15,-2 0-144-15,2 23-112 0,-1-23-48 16,0 22-96-16,-22-22-272 16,21 22-385-16,-21-22-95 15,0 0-208-15,0 0 591 16,0 0 65-16,-21-22 400 15,21 22 48-15,-22-22 192 0,0-22 224 16,22 21-111-16,-23-20-305 16,23 20 0-16,23-21 48 0,-23 23 48 15,22-2 192-15,0 2-96 16,-1 21-48-16,2 0-48 15,-2 21-32-15,2 2 32 16,0-2-16-16,-2 1-96 0,2 0 64 16,-2 21-64-16,1-20 0 15,-22 0-32-15,22-2 16 16,-22 2 0-16,0-23 0 15,23 0 48-15,-23-23 0 0,0 23 16 16,0-44 0-16,0 21 64 0,21 3 32 16,-21-25 32-16,0 23 97 15,23 1 287-15,-23 21-144 16,0 0-128-16,0 0-128 15,22 0-160-15,-22 0 32 16,22 21-32-16,-22 1-64 0,0 0-48 16,22 1-608-16,-22-3-257 15,0 3-63-15,0-23 207 16,21 0 625-16,-21 0 336 0,0 0 625 15,23 0 367-15,-1 23 49 16,0-2-241-16,0 2-287 16,0 21-193-16,0 0-128 0,0 22-128 15,23 22-112-15,-24 1-48 16,-21 21-112-16,23 1-416 15,-23-23-689-15,-23-22 721 16,23-22 464-16,-21-22 32 16,-2-22-32-16,1 0 64 0,22-44 96 15,-22 22 80-15,0-44-48 0,22 22-128 16,0-22 0-16,0 21 48 15,22 1 0-15,0 0-112 16,-22 22 32-16,22 22-96 16,1-22 16-16,-2 22-224 0,-21 0-448 15,23 0-657-15,-23 0-351 16,0 22-1074-16,22-22-1728 15,-22 22-5570-15,0-22 4817 0</inkml:trace>
  <inkml:trace contextRef="#ctx0" brushRef="#br0" timeOffset="-188088.327">14962 9381 21321 0,'-89'-22'1393'0,"67"22"-817"0,22 0-128 15,0 0-656-15,0 0 160 16,22 0 128-16,0 0-224 15,22 0 384-15,0-22-240 16,23 22 32-16,21-22 208 0,0 22-224 16,23-22 257-16,-1 0-129 0,22 0-160 15,1-23 160-15,21 23-240 16,1-22 400-16,-1-22 256 15,1 22 208-15,21 0 33 16,-21 0-241-16,-1 0 112 16,0-1-175-16,-21 23-145 0,22 0-48 15,-23 0-256-15,0 0 80 16,0 0-64-16,-21 22-16 15,21-22 96-15,-22 0-144 0,1 0 96 16,-22 22-80-16,-1 0-48 16,-22-22 96-16,0 22-96 0,-22 0 64 15,-22 0-64-15,0 0 0 16,-22 0 128-16,0 0-208 15,0 0 80-15,0 0-144 16,0 0-528-16,0 0-977 16,0 0-1473-16,23 22-4241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2-22T12:16:10.3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971 15937 16695 0,'0'-22'496'16,"0"22"-47"-16,-23 0-449 0,23 0 144 16,0 0-272-16,0 0 112 15,23 22 160-15,-23-22-304 16,21 0 256-16,2 22-224 0,-2-22-17 15,-21 0 306-15,22 22-306 16,1-22 162-16,-2 0-82 16,2 0-639-16,-23 0 512 0,21 0 16 15,-21-22 144-15,0 22 240 16,0-22 48-16,0 22 689 15,0 0 47-15,0 0 353 16,0 0-33-16,0 0-1280 16,0 0-96-16,0 22 176 0,23-22-192 15,-1 22 16-15,0-22 0 0,0 0-80 16,0 0-208-16,0-22-544 15,-22 0 143-15,0 0 769 16,-22 0 32-16,0 0 801 16,0 0 479-16,0 0-79 15,-23 22 800-15,24-22-545 0,-2 22-415 16,2 0-353-16,21 0-320 15,-23 0-255-15,23 0-241 0,0 0-49 16,0 0 17-16,23 0 48 16,-23 0-48-16,21 0-816 15,-21 22-801-15,23-22-880 16,-2 0-529-16,-21 0-383 0,0-22-3250 15</inkml:trace>
  <inkml:trace contextRef="#ctx0" brushRef="#br0" timeOffset="955.001">1323 15540 15399 0,'-21'0'1824'0,"-2"0"177"16,1 0-1697-16,22 0-95 0,0 22-273 16,0-22 31-16,0 22 130 15,0 0-338-15,0 1 305 16,0 21-144-16,22-23-80 15,1 1 192-15,-2 0-320 16,2-22 176-16,-2 23 32 0,2-23-336 16,-1 0 368-16,-22-23-64 0,21 1 208 15,-21 0 0-15,0 1-128 16,0-2 368-16,-21 2 128 15,-1-2 881-15,-1 1-865 16,2 22-272-16,-2 0 144 16,2-22-95-16,-2 22-193 0,1 22-96 15,22-22-113-15,-22 22-143 16,22-22-896-16,0 23-1121 15,22-23 464-15,-22 0 1361 0,22-45-257 16,1 23-47-16,-2-22-16 16,23-22 640-16,-21 22 208 15,-23 22 80-15,22-1 512 0,-22 1 657 16,0 22 607-16,0 0 81 15,0 0-528-15,21 22-369 16,-21 1-559-16,23-1-193 16,-23 22-336-16,21-23-64 0,2 2-96 15,-1-1-945-15,-22-22-463 16,0 0-33-16,22 0 624 0,-22-22 529 15,-22-1 368-15,0 2 993 16,-1-23 607-16,2 22 145 16,-2-1 128-16,23 1-689 15,-21 22-752-15,21-22-384 0,0 22-128 16,21 0-48-16,-21-21-1120 15,44 21-1570-15,-21-23-3024 16</inkml:trace>
  <inkml:trace contextRef="#ctx0" brushRef="#br0" timeOffset="1320.001">1633 15098 20409 0,'-23'0'1088'16,"23"23"-303"-16,0-23-801 0,0 22-144 15,0 0-257-15,0 0-623 0,23 0-529 16,-2 23-31-16,2-24 1007 16,-2 2 449-16,2-2 128 15,-23-21-224-15,22 0 256 16,-1 0 1105-16,-21-21 335 15,0-2-303-15,23 2-673 0,-23-2-96 16,-23-21-192-16,23 0-80 16,-21 22-32-16,-1-22 0 15,-1 0-96-15,-21 21-48 16,23-21 80-16,-24 21 641 0,23 23 1199 15,0-21-511-15,22 21-753 16,0 21-624-16,0 2 32 0,22-2-176 16,0 25 224-16,23-2-352 15,-1 0-1809-15,0-22-1713 16,-1 0-1968-16</inkml:trace>
  <inkml:trace contextRef="#ctx0" brushRef="#br0" timeOffset="1685.002">1985 14658 17736 0,'-21'0'1520'15,"21"0"-223"-15,-23 0-1377 16,23 21 160-16,0-21-32 16,0 23-176-16,-22-2 256 0,22 1-208 15,0 22-16-15,0-22 224 16,0 22-288-16,22 0 16 0,1-21 176 15,-2 21-224-15,2-44-96 16,21 21-801-16,0-21-192 16,-22 0-607-16,22-21-1842 0,-22-23-3842 15</inkml:trace>
  <inkml:trace contextRef="#ctx0" brushRef="#br0" timeOffset="1975.002">2139 14658 21033 0,'-21'0'2481'0,"-1"0"-1680"16,22 0-865-16,0 21 80 15,22 2-64-15,-1 20-16 16,2-22 0-16,-1 2-209 16,0 21-1183-16,0-44-721 15,22 22-384-15,-21-22 159 0,-2-22-431 16,2 0-496-16,-23-23 1984 15,0 24 2001-15,0-1 3170 0,-23-22 0 16,2 23-769-16,-2 21-928 16,1-23-160-16,0 2-224 15,-22 21-1089-15,22 0 209 16,-1 0-433-16,23 0-432 0,0 0-128 15,0 0-1121-15,0 21-2080 16,23-21-2210-16,-1 0-6434 16</inkml:trace>
  <inkml:trace contextRef="#ctx0" brushRef="#br0" timeOffset="2320.003">2272 14480 23130 0,'0'22'-592'16,"23"0"592"-16,-2-22-32 16,23 23-160-16,-21-2 352 0,20-21-849 15,-19 0-399-15,-4 0-257 16,3 0 369-16,-23-21 768 15,22 21 128-15,-22-23 32 0,-22 1 624 16,22 22 240-16,-23-22 657 16,23 0-400-16,-20 0-577 15,-4 0-16-15,2-1 224 16,22 23 49-16,0 0 623 15,0 0-1280-15,0 0-352 0,0 0-96 16,0 0 416-16,22 23 0 0,22-1-160 16,-21 0-752-16,21 0-2050 15,-22-22-1648-15,22 22-4882 16</inkml:trace>
  <inkml:trace contextRef="#ctx0" brushRef="#br0" timeOffset="2640.003">2537 14282 23002 0,'22'21'128'0,"-22"-21"-96"16,22 0 112-16,0 23-96 0,1-2-64 15,21 2 96-15,-23-23-240 16,2 21-2225-16,-1-21-432 15,0 23 848-15,-22-23 992 16,0 0 1314-16,-22-23 143 0,22 2 1313 16,-22 21 448-16,-1-23-993 0,2-21 129 15,-2 23-561-15,23-2 833 16,-21 1-865-16,21 0-255 15,0 22-305-15,21-22-208 16,2 22 64-16,-2 0-96 16,2 0-16-16,21 0 0 0,-22 22-112 15,22 0-1537-15,-22-22-3169 16,22 0-1986-16</inkml:trace>
  <inkml:trace contextRef="#ctx0" brushRef="#br0" timeOffset="3105.004">2956 13752 19432 0,'0'0'3554'16,"0"0"-2161"-16,0 0-881 15,0 0-352-15,0 0-224 0,0 22-176 16,0-22-561-16,0 44-79 0,-22-22 160 15,22 22 224-15,0-21 255 16,-22 21 129-16,22-23 128 16,0 23 16-16,0 1 0 15,22-23 32-15,0 0-96 0,-22 0-48 16,22 0 48-16,1-22-32 15,-2 0 112-15,-21 0 48 16,23 0 32-16,-23-22 177 16,0 0-113-16,0 0 0 0,0-22 128 15,0 0-48-15,0 0-144 16,-23 0-32-16,2-1-96 0,-2-21 80 15,1 22-48-15,0 0 801 16,0 22 431-16,0 0-544 16,0 22-207-16,22-23-33 15,-22 23-176-15,22 0-128 16,0 23-144-16,0-1 16 0,0 0-48 15,0 22-32-15,22 0-48 0,0 0 16 16,0 0-112-16,22-21-961 16,-22 21-975-16,22-23-1426 15,-21 2-16-15,21-2-2480 16,-22-21-3363-16</inkml:trace>
  <inkml:trace contextRef="#ctx0" brushRef="#br0" timeOffset="4135.005">3067 14149 13638 0,'0'0'2097'15,"-22"0"-977"-15,22 0-512 0,0 0-159 16,0-22-177-16,0 0-64 16,0 0 176-16,0 0-224 15,0-23 496-15,0 1-271 16,-23 0-97-16,23 0 192 0,-21-22-96 15,-2 0-176-15,1 22 0 16,-22-23 913-16,22 23-529 16,0 22-480-16,0-22 897 15,0 44-353-15,0-22-496 16,22 22-112-16,0 0-336 0,0 22 128 15,0 0 32-15,22 44 64 0,22 1 112 16,0 21-224-16,0 0-1377 16,1 1 48-16,-24-24 49 15,24-20 575-15,-23-23 945 16,0-22-64-16,0 22-48 15,0-22 96-15,-22 0 336 0,0 0 433 16,0 0 111-16,0-22-239 16,22 0-433-16,-22 0-144 0,0-22-48 15,22 21-176-15,-22-21-304 16,0 0-1489-16,0-22-4274 15,0 22-7139-15</inkml:trace>
  <inkml:trace contextRef="#ctx0" brushRef="#br0" timeOffset="4320.006">2956 13884 20889 0,'0'-22'928'16,"0"0"-928"-16,0 0 257 15,22-22-1-15,22 0-336 16,-21-22 96-16,21 21-2690 0,0-21-3456 16</inkml:trace>
  <inkml:trace contextRef="#ctx0" brushRef="#br0" timeOffset="5190.007">3640 13641 16023 0,'0'0'992'16,"0"0"-944"-16,0 0 929 16,23 0-161-16,-23 0-496 15,0 0-80-15,0 0-240 16,0 0 64-16,21-22 145 0,-21 22-177 15,0-22 112-15,-21 22 80 0,21-22-48 16,0 0 16-16,-23 0 272 16,1 0 32-16,22 0-336 15,-22-22-48-15,0 22 97 16,0-1-113-16,0 2 272 15,0-2 496-15,22 23-224 0,0 0-239 16,-22 0-289-16,22 0-240 16,0 23 128-16,22-2 32 15,-22 24 16-15,22 21-80 16,22 0-32-16,-22-22 96 0,22 1-289 15,-21-23-1087-15,21-22 864 16,-22 0-657-16,22 0 609 0,-22-45-1441 16,0 23-1857-16,0-22-2385 15</inkml:trace>
  <inkml:trace contextRef="#ctx0" brushRef="#br0" timeOffset="5390.007">3729 13354 21545 0,'0'0'2017'16,"0"0"-1296"-16,0 0-513 0,0 0 112 16,0-21-432-16,44 21 336 15,-22 0-304-15,22 0-64 16,22 0-128-16,-22 0-2530 15,1 0-3104-15,-1 0-7460 0</inkml:trace>
  <inkml:trace contextRef="#ctx0" brushRef="#br0" timeOffset="5555.007">3883 13134 24331 0,'-22'22'912'0,"0"-22"-112"15,22 44-912-15,22 0 112 16,-22 1 96-16,44 20-448 0,-22-21-1649 15,0 23-3505-15,23-23-8517 16</inkml:trace>
  <inkml:trace contextRef="#ctx0" brushRef="#br0" timeOffset="5985.008">4302 13002 20713 0,'0'-23'736'0,"0"23"-400"16,0 0-560-16,0 0 529 16,0 0-370-16,0 0-63 15,0 0 288-15,-22 0-464 0,22 0 240 16,-22 0-48-16,0 23-80 15,1-2 512-15,21 24-448 0,-23-1 224 16,23 0-32-16,0 0-224 16,0 0 272-16,23-22-288 15,-23 1 32-15,21-2 208 16,1-21-256-16,0 0 320 0,0 0-80 15,-22-21-112-15,23-2 304 16,-23-21-336-16,21 22 288 16,-21-22-112-16,0 0 208 15,0 22 353-15,0 0-273 16,0 0 496-16,0-1 321 0,0 23-657 15,0 0-512-15,0 23-144 0,0-23 16 16,23 22 304-16,-23 0-256 16,22 0-1008-16,0 0-1602 15,0-22-2032-15,0-22-7619 16</inkml:trace>
  <inkml:trace contextRef="#ctx0" brushRef="#br0" timeOffset="6155.008">4457 12825 23898 0,'0'0'913'0,"0"22"-801"16,0 0-96-16,22 0 304 0,0 22-496 16,0-21 160-16,1-2-992 15,-2 2-2306-15,1-23-1488 16,-22 0-2177-16</inkml:trace>
  <inkml:trace contextRef="#ctx0" brushRef="#br0" timeOffset="6310.008">4567 12847 15367 0,'-21'-44'4161'0,"21"22"-1023"15,0 22-913-15,0 0-1313 16,0 0-896-16,0 0-128 15,0 22-32-15,21 0 224 16,1 0-64-16,0 0-64 0,-22 23-1200 16,22-24-2386-16,1 2-1152 15,-23-2-2209-15,0-21-1601 16,0 0 8612-16,0-21 1456 0</inkml:trace>
  <inkml:trace contextRef="#ctx0" brushRef="#br0" timeOffset="6440.009">4633 12914 10949 0,'-22'-67'6531'0,"22"45"-2850"16,0 0-559-16,-22 22-1153 0,22-22-1265 15,22 22-416-15,-22 0-272 16,22 22-16-16,1-22 32 15,-2 22-112-15,2 0 16 16,-1 0-512-16,22 0-2354 16,-22 1-1968-16,-22-2-1025 0,22-21-1616 15</inkml:trace>
  <inkml:trace contextRef="#ctx0" brushRef="#br0" timeOffset="6770.009">4810 12935 18648 0,'0'-21'4178'0,"0"21"-1921"16,0 0-1569-16,0 0-592 16,0 0-48-16,0 0-32 0,22 21 48 15,-22-21-80-15,22 23 48 16,-22-23-32-16,0 0-48 15,0 21-368-15,23-21-752 0,-23 0 415 16,0 0-63-16,-23 0-673 16,1-21 545-16,22-2 832 15,-22-21 144-15,0 0-128 0,0 0 160 16,0-1 480-16,0 1 1137 15,0 21-417-15,22 2-511 16,0-2-241-16,0 23-112 16,22-21-160-16,-22 21-192 15,22 0-32-15,0 0-32 0,22 0-48 16,-22 0 64-16,23 0-144 0,-24 0 80 15,2 21-288-15,-2-21-32 16,1 23 48-16,-22-2-209 16,0 2-559-16,0-23-753 15,-22 22-1280-15,22-22-2434 16</inkml:trace>
  <inkml:trace contextRef="#ctx0" brushRef="#br0" timeOffset="6940.009">4898 12207 25419 0,'0'21'-48'0,"0"2"32"16,23-2 592-16,20 23-1072 15,1 2 704-15,1-2-688 16,-1 0-3106-16,0-22-1200 0,-22 0-3426 15</inkml:trace>
  <inkml:trace contextRef="#ctx0" brushRef="#br0" timeOffset="7270.01">5141 12450 21225 0,'0'44'1777'16,"22"-22"-1169"-16,-22 1-320 0,45-23-79 15,-24 0-177-15,23 0-32 16,-22-23-321-16,1 1-1071 0,-2 0-1458 16,-21-22 1794-16,23-1 848 15,-23 24 400-15,-23-25 96 16,2 25 913-16,-2-2 351 15,1 2 529-15,1-2-704 16,-2 23-241-16,2 0-239 0,-2 44-497 16,23-21-208-16,-22 44-48 0,22-23-160 15,22 22 0-15,-22-22-16 16,44 0-352-16,-21-22-1153 15,20-1-1696-15,1-21-2402 16,-21-21-7987-16</inkml:trace>
  <inkml:trace contextRef="#ctx0" brushRef="#br0" timeOffset="8185.011">1588 16489 16151 0,'45'-22'688'15,"-24"0"385"-15,2-22-193 16,21 22-256-16,-1-23-528 0,24 1 0 15,-1-22-64-15,1 0-64 16,-2 0 113-16,24 0-178 16,-1-23 33-16,1 23-208 15,-1-22 128-15,-1-1 176 16,2 1-80-16,-1 0 64 0,23 0 192 15,-1-23 32-15,0 1 305 0,1 22 63 16,-1-23 112-16,0 23-255 16,23-23-193-16,-23 2 384 15,1 21-336-15,21-24 16 16,-22 24 96-16,0-23-31 15,0 23-81-15,-20-22-112 0,20 21-16 16,-22-20-64-16,22 20-96 16,-22 1 32-16,1-1-80 0,-1 1 16 15,1 22-32-15,-2-23-192 16,-20 24-32-16,-1-2 96 15,0 23 0-15,0-22 176 16,-22 22-16-16,1 0 0 0,-24 22 288 16,24-1 48-16,-23-21 64 15,0 23 176-15,0-2-95 16,0 23-145-16,-22-21-208 15,22-2-48-15,0 23-32 0,-22-22-48 16,23 22 0-16,-23 0-32 16,0 0-80-16,0 0-448 0,0 0-721 15,0 0-768-15,0 0-1441 16,0 0-2896-16</inkml:trace>
  <inkml:trace contextRef="#ctx0" brushRef="#br0" timeOffset="14772.022">860 14524 19560 0,'0'0'0'0,"0"0"545"0,0 0-577 16,0 0-240-16,22 23 368 16,0-2-208-16,0 25 192 0,0-2 48 15,22 0-240-15,-21-1 176 16,20 1-48-16,-20 0-369 15,-2-22-943-15,2 0-977 16,-23 0-352-16,0-22-1937 16,0 23-4018-16</inkml:trace>
  <inkml:trace contextRef="#ctx0" brushRef="#br0" timeOffset="15137.022">750 14658 19977 0,'0'0'592'0,"-22"0"-528"16,22 0-64-16,22 0-256 16,-22-23 352-16,21 2-96 0,3 21-144 15,19-23 320-15,-21 0-304 16,0 2 128-16,0 21 80 0,0 0-272 15,0 0 320-15,1 0-192 16,-2 21 64-16,-21 2 160 16,23 0-240-16,-2-2 192 15,1 2-80-15,1-2-80 0,-23 2 160 16,21-2-224-16,-21-21 144 15,23 22 48-15,-23-1-160 0,21 2-208 16,-21-1-465-16,0 22-143 16,-21-22 112-16,21 23-305 15,0-1-496-15,-23-23-928 16,2 25-1457-16,21-25 337 0,-23-21 2480 15,23 0 1105-15</inkml:trace>
  <inkml:trace contextRef="#ctx0" brushRef="#br0" timeOffset="16207.024">1213 14702 10916 0,'22'-67'513'0,"0"46"303"0,-22-2 241 16,0 0-689-16,0 23-304 16,0-21-128-16,22-2-64 15,-22 1-385-15,0 22-111 16,0-22 528-16,0 22 0 15,-22 0-256-15,22 0 736 0,-22 0 80 16,0 22 513-16,22-22 367 16,-22 22 1-16,0 1-481 0,22-2-239 15,-23 2-161-15,23 0-176 16,-21-2-64-16,21 2-16 15,0-2-272-15,21 2 64 16,-21 20-32-16,23-22-48 0,-1-21 80 16,0 0-96-16,0 0-16 15,0 0 32-15,0-21-128 16,-22-1 176-16,0 1 48 15,23-2 48-15,-23 2 112 0,-23-23-80 16,23 21 192-16,-22 0 368 16,22 2 129-16,-22-2 47 0,22 1 513 15,0 22 160-15,-22 0-593 16,22 0-352-16,0 0-576 15,0 0-16-15,22 22 48 16,-22 1-16-16,22-23-448 0,0 21-961 16,1-21-480-16,-23 0-320 15,21 0 0-15,-21 0-336 16,0-21 112-16,0-2 16 0,-21 1 2257 15,-2 0 1953-15,1 0 528 16,0 22 64-16,0-22-656 16,0 0-1137-16,22-1 352 0,-22 2 17 15,22-2 15-15,0 2-431 16,0 21-433-16,0 0-208 15,0 0-112-15,0 0 111 16,0 0-127-16,0 0 48 16,0 0-240-16,22 21-256 0,0 2 64 15,-22-23-449-15,22 21 769 0,0 24-657 16,0-23-15-16,1 0 192 15,-2 0-1537-15,-21 0 720 16,23 1-1312-16,-23-23 399 16,0 21 1890-16,0-21 752 15,0 0 801-15,0 0 1328 0,0 23 160 16,0-23-400-16,0 0 240 15,0 0-320-15,0-23-1041 0,0 23-640 16,0-21 48-16,0-2-112 16,21 1 33-16,-21 0-49 15,23-22-32-15,-1 22-144 0,-1-22-16 16,2 21-32-16,-23-21-96 15,21 23-353-15,-21-2 273 16,23 1 160-16,-23 0 32 16,0 22 160-16,0 0 369 15,-23-22 271-15,23 22 144 0,-21 0-79 16,21 0-609-16,-23 22-240 0,23-22-80 15,0 0 48-15,-21 22 16 16,21 0-16-16,0 1-16 16,0-2 48-16,0 2-128 15,0-2 64-15,0-21 32 16,21 23-16-16,2-23 32 0,-2 0-32 15,2 0-48-15,-23 0-401 16,22 0 225-16,-22-23 224 16,0 2 112-16,0-2 0 0,0 2 16 15,0 21 208-15,0-23 1089 16,0 23 432-16,0 0-384 15,0 0-817-15,0 0-544 0,0 23-112 16,0-23 80-16,22 21-80 16,0-21-336-16,0 23-1425 15,0-23-2081-15,1-23-2449 16</inkml:trace>
  <inkml:trace contextRef="#ctx0" brushRef="#br0" timeOffset="16372.024">1323 14215 23882 0,'-21'22'1713'16,"-2"-22"-1297"-16,23 0-560 15,0 0-480-15,23-22-1201 16,-2 0-896-16,2-22-2722 0</inkml:trace>
  <inkml:trace contextRef="#ctx0" brushRef="#br0" timeOffset="16562.024">1677 14083 25467 0,'0'0'256'0,"0"0"-368"16,0 0 352-16,0-22-656 15,21 0-544-15,2-1-529 16,-23 2-2913-16,22-23-6163 16</inkml:trace>
  <inkml:trace contextRef="#ctx0" brushRef="#br0" timeOffset="16872.024">1831 13641 24155 0,'-23'0'1024'0,"2"0"-592"15,21 23-672-15,0-23 448 16,-23 22-576-16,23 0-176 16,23 0-481-16,-23 22-1152 0,21-22 256 15,-21 22 81-15,23-22-81 16,-23-22 1248-16,22 0 481 0,0 22 240 15,-22-22 753-15,22 0-161 16,-22 0 433-16,22 0-113 16,-22 0 273-16,0 23 127 15,0-2-768-15,0 2-95 0,0-2-353 16,0 23-80-16,0-21 144 15,0-1-592-15,-22 0-2258 16,22 0-2736-16</inkml:trace>
  <inkml:trace contextRef="#ctx0" brushRef="#br0" timeOffset="17422.025">1941 13840 22122 0,'0'44'-128'0,"0"-21"128"15,23-23 384-15,-2 0-736 0,2 0 448 16,-2 0-1121-16,24-23-672 16,-23-21 705-16,-22 22-1121 15,22-22 416-15,-22 0 1777 16,0 22 176-16,-22-22 1873 0,0 44 897 15,0-23-465-15,22 23-672 16,-23 0-721-16,23 0-111 16,-21 0-881-16,21 0-128 15,0 0-64-15,0 23-128 16,0-1 224-16,0 0-176 0,21 0-80 15,-21 22-465-15,23-22-719 0,-1 0 768 16,-22-22-289-16,22 22 561 16,21-22 160-16,-20-22-368 15,-1 22 512-15,0-22 384 16,-22 0-288-16,22 0 112 15,0 0-80-15,-22-22 320 0,0 22 160 16,0-1-239-16,0 1 95 16,-22 0-256-16,0 0-16 0,0 0-112 15,0 0-64-15,-1 0 64 16,2 0-64-16,-23 0 48 15,22 0 272-15,22 0 128 16,0 22-111-16,-23 0-321 0,23 0-257 16,23 0 17-16,-1 0 176 15,0 22 48-15,0 22 48 16,22 0-64-16,-22-22 16 15,22 22-800-15,-22 0-1009 0,23-21-2289 16,-24-1-816-16,2-22-2882 16</inkml:trace>
  <inkml:trace contextRef="#ctx0" brushRef="#br0" timeOffset="17572.025">2250 13443 25563 0,'0'0'352'16,"22"0"-704"-16,-22 0 656 0,44 0-448 15,-21 0-496-15,21-45-4194 16,-23 24-9493-16</inkml:trace>
  <inkml:trace contextRef="#ctx0" brushRef="#br0" timeOffset="19522.028">1743 13487 18072 0,'0'0'1264'16,"-22"0"-319"-16,22-22-433 0,0 0-480 15,0 0-128-15,0-1 224 16,0-21-176-16,0 0 48 16,0 0 96-16,0 0-96 0,0-22 192 15,-23 22 240-15,23-22-95 16,0-1 255-16,-21 2-256 15,21-2-48-15,0 1-32 0,-23 21-176 16,23-21 160-16,-21-1-144 16,21 24-16-16,0-23 16 15,-23 22-96-15,23-23 32 16,0 0-16-16,-22 23-16 15,22-21 81-15,0-2 79 0,0 23 240 16,-22-22-32-16,22 0-224 0,0 21 16 16,0 1 160-16,0-22-16 15,0 22 1-15,-22 0-113 16,22-1-112-16,0 24-32 15,0-23-32-15,0 0-16 0,0 21-16 16,-22-21 32-16,22 0-16 16,0 22-32-16,0-22 16 15,0 22 32-15,0-23-48 16,0 23 64-16,0-22-64 0,0 1 64 15,0 20-16-15,0-21-16 16,0 22-16-16,0-22 48 0,0 22-32 16,0-22 32-16,0 22 0 15,0-22 0-15,0 21 32 16,0-21-16-16,0 22-32 15,0-22 0-15,0 22 16 16,0 0 48-16,0-22 48 0,0 22-96 16,0-22 16-16,0 21-48 0,0 2 64 15,0-2 32-15,0-21-48 16,0 21-64-16,0 2 64 15,0-2-64-15,0 1 0 16,0 0 32-16,0 1-16 16,0-1-16-16,0 0 16 0,0 0 16 15,0 0 0-15,22 22 0 16,-22-23-16-16,0 2 16 15,0-2-32-15,0 23 16 0,0-21 16 16,0-2 0-16,0 2 32 16,22-2-32-16,-22 23 32 15,0-22-32-15,0 22 80 0,0-22 0 16,-22 22-64-16,22-23-64 15,0 23 112-15,0 0 0 16,0 0-80-16,0 0-48 16,0-22 16-16,0 22 0 0,-22 0-112 15,22 0-112-15,0 0 48 16,0 0 16-16,0 0 112 0,0 0 48 15,0 0 16-15,0 0 16 16,0 0 32-16,0 0-64 16,0 0 32-16,0 0 32 15,0 0-96-15,0 22 80 0,0-22-96 16,0 0 80-16,-22 0-32 15,22 23-16-15,0-23 16 16,0 22-16-16,-23 0 16 16,23 1 64-16,0 21-32 0,0-23-16 15,0 2 0-15,0-2-48 16,0 2-337-16,0-1-111 0,0-22 208 15,0 22 272-15,0-22 96 16,-21 0-32-16,21 0-48 16,0 0 112-16,-23 0-32 15,23 0 16-15,0 0 0 16,-21-22-16-16,21 22 64 0,0 0 80 15,-22 0-15-15,22 0-97 0,0-22-48 16,0 22-80-16,0 0 16 16,0 0-16-16,0 0 0 15,0 0 0-15,0 0 16 16,22-23 16-16,-22 23-49 15,21 0-111-15,-21 0 48 0,0 0 64 16,23-21 16-16,-23 21 0 16,0 0-32-16,0 21 16 15,21-21 32-15,-21 23-32 16,23-1-16-16,-23 0 48 0,22 0-64 15,-22 21-224-15,22-21 96 0,-22 0 208 16,0 1 16-16,0-23 0 16,0 21 0-16,0-21-16 15,0 0 32-15,0 0 0 16,0 0 384-16,0 0-176 15,0 0-64-15,0 0-64 0,-22 0 16 16,22 0-31-16,0 0-1 16,0-21-48-16,-22 21-16 0,22 0-64 15,0 0 16-15,0-23-129 16,0 23 17-16,0-22-48 15,0 0-64-15,0 1-32 16,0-23 192-16,0 22 16 0,0-23 80 16,0 24 0-16,0-23 0 15,0 21 32-15,0-21 160 16,0 22 80-16,0 0 16 15,0 22 113-15,0-23-17 0,0 23-16 16,0 0-240-16,0-22-96 16,0 22-96-16,0 0 80 0,0 0-96 15,0 0-16-15,0 0-64 16,0 22 96-16,0-22 64 15,0 23-16-15,0-1-16 16,22 0 16-16,-22 1 16 0,22 21 0 16,0-23 0-16,-22 23-16 15,22-21 32-15,0-1-48 16,-22 0 32-16,23-22 16 0,-23 22-64 15,21-22 0-15,2 0-1569 16,-23 0-3713-16,21 0-6612 16</inkml:trace>
  <inkml:trace contextRef="#ctx0" brushRef="#br0" timeOffset="29602.05">5604 6622 21866 0,'-21'22'-33'0,"21"-22"98"0,0 22-322 16,-23 0 353-16,23 22-112 15,0 22-32-15,0 0 192 16,-21 1-336-16,21 21 320 15,-23 22-64-15,23 1-160 0,-22 21 273 16,22 24-274-16,-22 19-47 16,0 25-416-16,0-24-16 15,0 1 528-15,22 21 32 16,-22-21 272-16,22-1 448 0,-22-21 81 15,22 21 367-15,0 1 129 16,0 0-417-16,22-1-400 0,-22-22-352 16,22 23 49-16,0-22-33 15,0 22-160-15,0-1 80 16,-22 23-128-16,0-23 32 15,0 23 16-15,0-1-1 16,0-21 33-16,0 22 305 0,-22-22-209 16,0-23 80-16,0 0-64 0,22 1 32 15,-22-22 64-15,0-1 112 16,22-22-112-16,-23 1-144 15,23-23-16-15,0-22-16 16,0 1-96-16,-21-23-80 0,21 0-528 16,0-22-305-16,0 22-575 15,0-22-945-15,-23-22-961 16,23 0-2241-16,0 0-5762 15</inkml:trace>
  <inkml:trace contextRef="#ctx0" brushRef="#br0" timeOffset="32287.054">6553 6644 17111 0,'23'0'112'16,"-2"0"-224"-16,2 0 160 16,-1 0 337-16,22 0 255 0,22 0-160 15,0-22-240-15,0 0-80 16,23 0 176-16,21 0 145 0,1-23 47 15,-1 23-96-15,22-22-80 16,-22 22-16-16,23 0-160 16,-1 0 17-16,-22 0-17 15,1 0-96-15,-1 0 16 0,0 0-48 16,1 22-16-16,-22-23 288 15,-2 2 64-15,2 21 80 16,-1-23-208-16,-21 2 0 16,-1 21 65-16,-22-23-65 0,22 23-208 15,-22-21 0-15,0 21-32 16,0-23-16-16,0 23-240 0,-21 0-593 15,-23 0-591-15,0 0-465 16,0-22 144-16,0 22-4722 16</inkml:trace>
  <inkml:trace contextRef="#ctx0" brushRef="#br0" timeOffset="32507.054">8826 6048 19176 0,'0'0'497'16,"0"0"-81"-16,0 0-512 15,0 0 112-15,23 22 640 16,-2-22-656-16,2 22 0 0,21 0 400 15,0 0-576-15,0 1 304 16,-22-2 64-16,22 2-416 16,-21-2 480-16,-2 23-256 15,-21-21-352-15,0 21-480 16,-44 0-1569-16,0 22-1041 0,-22-22-1664 15,-1 23-2578-15</inkml:trace>
  <inkml:trace contextRef="#ctx0" brushRef="#br0" timeOffset="33332.055">5958 12935 13830 0,'43'0'512'15,"-20"23"609"-15,21-23-353 16,22 0 304-16,-22 21-463 16,23-21-17-16,-1-21-96 15,22-2 209-15,0 2 287 0,1-2-320 16,21 1-111-16,0-22-225 15,1 0-240-15,-1 21 48 0,22-21-144 16,-22 0 16-16,1 21 64 16,-1 2-96-16,0-23 176 15,1 22 96-15,-1 1 64 0,-21 21-16 16,21-23-192-16,-22 1 112 15,1 0 33-15,-1 0-49 16,-22 0 16-16,22 22-32 16,-22-22-112-16,1-1 48 15,-1 23-128-15,0-21 64 0,0-2-64 16,-22 23-400-16,1-23 208 0,-1 2-208 15,-23-2 95-15,2 23-383 16,-1 0-496-16,-22-21-321 16,0 21 80-16,0-23-1024 15,0 2-2753-15,-22-2-4003 16</inkml:trace>
  <inkml:trace contextRef="#ctx0" brushRef="#br0" timeOffset="33547.055">8672 12096 14454 0,'-22'22'2449'16,"22"-22"-816"-16,0 0-464 15,0 0 63-15,0 0-960 0,0 22-32 16,22-22 465-16,0 22-129 16,0 0 48-16,22-22-176 15,-21 23-207-15,-2-2-97 16,24 2 112-16,-45-2-16 15,21 23-112-15,-21-21 32 0,0 21-176 16,0 1-592-16,-44 21-1137 0,1 0-1521 16,-2 21-4593-16</inkml:trace>
  <inkml:trace contextRef="#ctx0" brushRef="#br0" timeOffset="42042.067">7282 17262 10308 0,'22'67'945'0,"0"-46"495"16,0 23-399-16,0 23-353 16,0-23-240-16,-1 22-96 15,2-23 241-15,-2 2-1 16,2-23-368-16,-23 22-64 0,23-21-16 15,-23-23-64-15,0 21 96 16,0-21 545-16,0 0-97 16,0 0-544-16,-23 0-160 0,-21-21-192 15,21-2-801-15,-20-21 561 16,-1 0-1089-16,22 0-1216 15,-23-22 1152-15,24 22 1665 0,-2-22 529 16,2 43 591-16,21-21 385 16,0 23-65-16,0-2-335 15,0-21-161-15,0 22-207 16,21-1 31-16,-21 23-304 15,23-22 97-15,-2 0 431 0,24 22-496 16,-23 0-96-16,22 22-224 0,-22-22 1 16,22 45 175-16,-23-23-128 15,2 0-224-15,0 23 176 16,-2-1-48-16,-21 0-32 15,0 0-64-15,-21-22-16 16,21 22 16-16,-23 0-128 0,-21-22-96 16,21-1-48-16,23-21-32 15,-21 0-369-15,21-21-223 16,0-1 368-16,21 0 256 0,2-22 208 15,21 0 16-15,-21 21 64 16,20 2-16-16,-19-2 32 16,-4 23 272-16,3 0 256 0,-23 0 577 15,22 23-385-15,0-2-320 16,-22 2 209-16,22-1-481 15,0 22-48-15,-22-22-80 16,22 0-16-16,0 21-48 0,-22-20-64 16,0-1-64-16,0 0-241 0,0 22 113 15,-22-21 80-15,0-2 0 16,0 2-16-16,0-2 144 15,0-21-544-15,22 0-785 16,-22 0-832-16,22-21-1681 16,0-2-6066-16</inkml:trace>
  <inkml:trace contextRef="#ctx0" brushRef="#br0" timeOffset="42597.068">7833 17350 18808 0,'-44'0'1217'15,"44"23"-49"-15,0-23-768 16,0 0-672-16,0 21 368 16,0-21 337-16,0 23 47 15,22-2-16-15,-22 24 16 0,0-23-384 16,22-22 112-16,-22 22-16 0,23 0-304 15,-23-22 272-15,21 0-64 16,2 0-208-16,-23 0 320 16,0-22-208-16,21 22 49 15,-21-22 111-15,0-22-272 16,0 21 272-16,0 2-128 0,0-2 112 15,0 2 976-15,0 21-79 16,0-23 79-16,0 23-640 16,0 0-560-16,0 0 128 0,0 23-160 15,23-23 160-15,-1 21 48 16,0 2-112-16,0-2 80 0,0 2-64 15,0-23-64-15,0 0-48 16,0 0-224-16,0 0 0 16,-22 0 48-16,0 0 208 15,0-23 16-15,0 2-208 16,-22-2 64-16,22 2 144 0,-22-2 32 15,0 2 128-15,22-2 336 0,-22 1 192 16,22 22 144-16,-22 0-191 16,22 0-385-16,0 0-272 15,22 0 80-15,-22 22 48 16,22 1-16-16,0-2-16 15,0 2 0-15,0-2-32 0,0 2-208 16,0-23-1137-16,1 21-1328 16,-23-21-2401-16,21 0-4179 15</inkml:trace>
  <inkml:trace contextRef="#ctx0" brushRef="#br0" timeOffset="42777.068">7966 17018 24443 0,'-45'0'1216'15,"45"0"-960"-15,0 0-720 0,0 0 368 16,0 0-320-16,23 0-128 16,-23 0-705-16,22 0-896 0,0 23-912 15,0-23-2898-15</inkml:trace>
  <inkml:trace contextRef="#ctx0" brushRef="#br0" timeOffset="43192.069">8208 17041 13942 0,'0'0'656'16,"0"0"-656"-16,0 0-48 15,0 0 368-15,0 0 177 16,23 21 47-16,-23-21 288 16,0 0-336-16,0 0-368 0,0 0 433 15,0 0 495-15,0 0-864 16,0 0-144-16,-23-21-720 0,23-2-449 15,0 2 49-15,-21-2-209 16,21 1 1313-16,-23 22 32 16,23-22-32-16,-22 22 705 15,22-22 271-15,0 22-31 0,0 0 383 16,-22 0-223-16,22 0-305 15,0 0-288-15,0 22-175 16,0 22 239-16,0-21-32 16,22 21-16-16,0 21-207 0,1-20-129 15,-2-1-80-15,2 1-64 16,-2-23-128-16,2 22-1073 0,-1-21-1648 15,0-23-2609-15</inkml:trace>
  <inkml:trace contextRef="#ctx0" brushRef="#br0" timeOffset="43728.071">8518 17085 7939 0,'21'0'3410'0,"-21"0"-1762"16,0-23 353-16,0 23-368 16,0 0-192-16,-21 0-129 15,21-21-399-15,-23 21-209 0,1 0-416 16,1 0 112-16,-2 0-191 15,23 21 223-15,-22-21-176 0,0 23-224 16,0-2-96-16,22 2 256 16,-22 21-240-16,22 0 64 15,0 1 32-15,22-1-32 16,-22-21 32-16,22-2 0 0,22-21-16 15,-21 23-32-15,-2-23 16 16,1-23 32-16,1 2 64 16,-2-2-16-16,2 1 0 15,-23-22 32-15,0-1-80 0,0-21 48 16,0 22-48-16,-23-23-48 15,2 23 32-15,21-22-32 0,-23 1-80 16,1-2 512-16,1 45 881 16,-2-1 176-16,23 23-577 15,-22-21-304-15,22 21-624 16,0 21-160-16,0 2 176 0,22 21 16 15,-22 23 80-15,23-2-32 16,-2-21 16-16,1 23-96 16,1-23 97-16,-2 0-65 0,2-22-32 15,-23 0-33-15,21 22-799 16,-21-44-1233-16,23 23-1969 15,-23-23-3681-15</inkml:trace>
  <inkml:trace contextRef="#ctx0" brushRef="#br0" timeOffset="44573.072">8870 16643 21833 0,'-44'0'1729'16,"44"-21"-848"-16,0 21-689 15,23 21-448-15,-23-21 160 16,21 44 192-16,2 0-224 16,-2 23 544-16,2 0-304 0,21-2-112 15,-44-21 160-15,22 23-240 16,0-46 176-16,-22 23-32 15,0-21-224-15,0-23 240 0,0 22-256 16,-22-22-192-16,22-22-97 16,-22-1 145-16,0 2 272 15,0-23-544-15,-1-23-561 0,23-20-623 16,-21 20-401-16,21-22 1744 15,0 24 658-15,-23 21 783 16,23-1 577-16,23 1 32 16,-23 22-145-16,21 0-175 15,-21 0-305-15,23 22-239 0,-1 0-561 16,0 0-112-16,0 22-80 0,0 0-48 15,0 22 80-15,0 0 0 16,-22 23-160-16,0-23 256 16,-22 0-128-16,22 0-160 15,-44 1 16-15,22-23 16 16,0 0 31-16,0-1 17 0,-1-21-128 15,23 0-80-15,-21-21 240 16,21-1 80-16,0 22 48 16,0-22 336-16,0 22-272 0,0 0 97 15,21 0 335-15,-21 0-64 16,45 0-256-16,-23 22-112 0,22 0-96 15,-22-1 0-15,22 1-16 16,0 22-64-16,0-21-80 16,-21-2-560-16,-2-21-625 15,-21 23-1072-15,22-23-1633 16,-22 0-656-16,24 0-4738 0</inkml:trace>
  <inkml:trace contextRef="#ctx0" brushRef="#br0" timeOffset="44808.072">9202 16423 23994 0,'-44'0'1489'0,"44"0"-1041"16,0 22-159-16,21 0-530 15,2 22 465-15,-2 22-79 16,1-21-241-16,2-1 416 0,-3 0-240 15,1 0-176-15,0 0 320 16,-22-22-272-16,22 23-48 0,-22-23 192 16,0-1-1041-16,0-21-239 15,0 0-1009-15,-22 0-2225 16,22-21-5843-16</inkml:trace>
  <inkml:trace contextRef="#ctx0" brushRef="#br0" timeOffset="45078.073">9179 16423 23402 0,'-21'0'1857'16,"21"0"-656"-16,0 0-1073 0,21 0-384 16,-21 0 640-16,23 0-480 15,-2 0-96-15,1 22 496 16,2 0-336-16,-3 0-112 15,23 0 464-15,-22 22-384 0,0-22-64 16,0 23 352-16,0-1-272 16,-22 0-16-16,23 0 272 0,-23 0-272 15,0 1-48-15,-23-1 256 16,23-23-112-16,0 23-576 15,0-22-337-15,0 1-1376 16,0-23-2881-16,0 21-4595 16</inkml:trace>
  <inkml:trace contextRef="#ctx0" brushRef="#br0" timeOffset="45578.073">9489 16356 18536 0,'0'0'1233'0,"0"0"-913"16,22 0 480-16,-22 0-272 15,21 23 993-15,2-1-721 16,-2 22 113-16,-21 0-673 0,23 22 128 15,-1-22-256-15,0 23-48 0,-22-23-32 16,22-23 32-16,-22 24-128 16,0-1-624-16,0-21-721 15,0-1-1904-15,-22-22-2482 16</inkml:trace>
  <inkml:trace contextRef="#ctx0" brushRef="#br0" timeOffset="45873.074">9466 16356 19817 0,'0'0'272'16,"0"0"-32"-16,23-22-176 15,20 22 656-15,-20-22 129 16,-2 22 79-16,2 0 225 15,21 0-625-15,-22 0-128 0,0 22 224 16,22 0-512-16,-22 23 0 0,1-23 160 16,-2 22-288-16,-21-22 225 15,0 22 143-15,0 0-304 16,-21 1 112-16,-2-1-32 15,1 0-304-15,0 0 112 16,-22 0-577-16,22 1-1728 0,0-1-2561 16,0-23-6067-16</inkml:trace>
  <inkml:trace contextRef="#ctx0" brushRef="#br0" timeOffset="46358.074">9974 16401 17880 0,'0'0'592'0,"-22"0"160"0,22 0-1152 15,0 0 80-15,0 0 1024 16,0 0 1-16,0 0 719 15,0 0-159-15,0 22-817 0,-22-22-32 16,22 22-240-16,0 0-336 16,0 0 432-16,0 0-208 15,0 0-256-15,0 0 432 0,0 0-256 16,22-22-112-16,-22 22 320 15,22-22-352-15,0 23 208 16,0-23 112-16,0 0-256 16,0 21 433-16,-22-21 143 15,0 0 336-15,0 0 481 0,0 23-641 16,-22-2-240-16,0-21-224 0,0 23-160 15,-22-2 160-15,-1 2-192 16,24-1-48-16,-1-22-320 16,0 22-1473-16,22-22-3441 15,-22 22-7524-15</inkml:trace>
  <inkml:trace contextRef="#ctx0" brushRef="#br0" timeOffset="49783.079">8606 17593 16503 0,'-44'-22'768'0,"44"22"-159"15,-23 0-497-15,23 0-16 0,0 0 48 16,0 22-192-16,0-1 752 16,0 24-32-16,23 0 209 15,-23 20 47-15,44 24-784 0,-22-23-48 16,22 22 80-16,0-44-304 15,-22 23 272-15,23-1-272 16,-24-22-704-16,-21-22-128 16,0 22-465-16,0-21-480 0,-21-23-2225 15,-2 0-5826-15</inkml:trace>
  <inkml:trace contextRef="#ctx0" brushRef="#br0" timeOffset="50723.081">8495 17990 17768 0,'23'-44'1808'0,"-2"44"658"16,2-22-1410-16,21 22-176 15,-22-22-399-15,22 22-97 16,0 0-96-16,0 22-240 16,-21-22 144-16,-2 22-80 0,1 0-96 15,1-22 128-15,-23 22-192 16,0-22 16-16,0 0 192 0,0 0-64 15,-23 22 64-15,1-22-32 16,1 0-144-16,-2-22 128 16,-21 22-160-16,22-22-32 15,0-22 80-15,22 22-176 16,0 0 240-16,0 0-96 0,22-23-64 15,0 24 48-15,0-2-320 0,23 23-448 16,-24 0 95-16,24 0-639 16,-24 0-865-16,2 0 672 15,-2 0 305-15,-21 0 495 16,23 0 865-16,-23 0 1569 0,0 0-833 15,-23 0 353-15,23 0 512 16,-21 0 32-16,21 0-241 16,-23 0-607-16,23 0-401 15,-21 0-320-15,21 0-144 16,0 23-48-16,21-2 16 0,-21 2 0 15,23-1-32-15,-2 0-16 0,-21 0 0 16,23-22-432-16,-1 0-657 16,0 0-207-16,-22 0 559 15,22-22 49-15,-22-22-257 16,0 21 737-16,0 2 144 15,-22-2 192-15,22 2 1073 0,-22-2 463 16,22 23-271-16,-22 0-577 16,22-21-79-16,0 21-353 0,0 0-304 15,0 0-64-15,0 21 16 16,22-21-16-16,0 0 0 15,0 23 16-15,0-2-32 16,0-21-464-16,-22 0-529 0,22 0 177 16,-22 0 368-16,0 0 431 15,0-21 17-15,0 21 32 16,0-23 48-16,0 2 289 15,0 21 607-15,0-23 49 0,0 23-273 16,0 0-480-16,0 0-176 16,0 0 16-16,22 0 16 0,-22 0-16 15,23 0-64-15,-2 0-16 16,-21 0-16-16,23 23-48 15,-2-23-112-15,-21 0-416 16,0 0 303-16,0 0 402 0,0 0-242 16,0-23-63-16,-21 1 160 15,21 0 128-15,0-1 385 16,0 23 271-16,0-21-128 0,0 21-240 15,21 0-224-15,-21 0-16 16,23 0 305-16,-23 0-113 16,21 0-112-16,1 0-112 0,2 21-128 15,-24-21 32-15,21 0-64 16,-21 23-48-16,0-23-496 15,0 0-609-15,0 0 49 16,0 0-1506-16,0-23-1151 16,0 23 1600-16,0-21-833 0,22-1-1040 15,-22 22-3521-15</inkml:trace>
  <inkml:trace contextRef="#ctx0" brushRef="#br0" timeOffset="51728.082">9576 17417 17367 0,'-44'-23'801'0,"23"2"1568"16,-1-2-896-16,22 2-945 0,0 21 288 15,0-23-208-15,0 23-720 16,0 0 529-16,22 23-273 0,-1-2 176 16,2 23 272-16,21 0-640 15,-22 1 128-15,0-1 64 16,22 0-368-16,-22-22 368 15,-22-1-112-15,22-21-176 16,-22 0 336-16,0 0-96 0,0-21-160 16,0-1 32-16,0-22-32 0,-22 22 80 15,22-22 16-15,0 21-192 16,0-21 448-16,0 44 465 15,0-21-257-15,0 21-256 16,0 21-272-16,22-21 112 16,0 23 0-16,1-2-144 0,-2 2 112 15,2-23-64-15,-1 22 16 16,-22-22 80-16,22 0-128 15,-22 0 192-15,0 0-16 0,0-22-272 16,-22-1 192-16,22 2-16 16,-22-23-16-16,-1 0 64 15,2-1 32-15,21 1 512 0,0 21-31 16,-23 1-289-16,23 0-208 15,23 22-128-15,-23 0-128 16,21 0-192-16,2 0-753 16,-1 22-576-16,22 0-2096 0,-23 1-3395 15</inkml:trace>
  <inkml:trace contextRef="#ctx0" brushRef="#br0" timeOffset="52233.083">9952 17173 19608 0,'0'0'769'16,"0"0"-129"-16,0 0-672 16,0 0 128-16,22 22 640 0,-22 0-223 15,0 23 671-15,22-23-527 16,-22 23-625-16,22-24 336 0,-22-21-320 15,22 23-48-15,-22-23 288 16,22 0-304-16,-22 0 576 16,22 0 32-16,-22 0-175 15,0-23 127-15,0 2-448 16,0-2-64-16,0 1 144 0,0-22-400 15,-22 21-64-15,0 1-128 0,22 0 31 16,-22 0 241-16,0 0 144 16,22 22-496-16,0 0-256 15,0 0-737-15,0 0 785 16,0 0 688-16,0 0-64 15,22 0 112-15,0 0 0 0,0 0 0 16,0 0 640-16,1 0 561 16,-2-23-225-16,-21 23-368 15,23 0-448-15,-1 23 49 16,-22-23 95-16,22 22-208 0,-22 0-80 15,22 0 16-15,-22 0-176 0,0-22 144 16,0 0-64-16,0 0-16 16,0 0-80-16,0 0-673 15,0 0-575-15,0-22-385 16,0-22-144-16,0-1-880 15,0 24-3298-15,0-23-1985 0</inkml:trace>
  <inkml:trace contextRef="#ctx0" brushRef="#br0" timeOffset="52708.083">10305 16974 16999 0,'0'0'1345'0,"0"-22"-1025"16,0 22 80-16,0 0 961 16,0 0-193-16,0 0-559 0,0 22-273 15,-22 1-176-15,22-23 32 16,0 44-128-16,0-23-80 15,-22 23 272-15,22-21-144 16,0 21 64-16,0-22 16 0,22 0-112 16,-22 1 112-16,0-23-31 15,22 0-65-15,-22 0 192 16,22-23-80-16,0 23 0 0,-22-44 240 15,0 22-224-15,22-23 32 16,-22 1-128-16,0 0-96 16,-22 0-64-16,22-22-80 0,-22 23 80 15,22-2 128-15,-22 1 32 16,22 22 1169-16,-22-1-369 15,22 23-607-15,0 0-449 16,0 0-17-16,22 23 161 16,-22 21 48-16,22 1-80 0,0 20 0 15,0-21 48-15,0 1-144 0,0-1-864 16,1-23-977-16,-2 2-1633 15,2-2-3057-15</inkml:trace>
  <inkml:trace contextRef="#ctx0" brushRef="#br0" timeOffset="52878.084">10459 16974 22762 0,'0'23'848'0,"0"-23"-720"15,0 0 369-15,0 0 303 16,23 0 288-16,-1 0-815 0,-22-23-145 15,22 23-96-15,22-22-2385 16,-22 0-2818-16,-22 0-7987 16</inkml:trace>
  <inkml:trace contextRef="#ctx0" brushRef="#br0" timeOffset="53123.084">10680 16577 21657 0,'0'-22'1553'0,"0"22"-640"16,0 0-321-16,0 0-448 16,0 0-64-16,-22 22 64 0,22 0-192 15,-22 22 256-15,22 0-160 16,0 0-192-16,0 1 352 15,0-1-304-15,22 1 0 0,0-23-80 16,0-1-2193-16,0-21-1617 16,0 0-3874-16</inkml:trace>
  <inkml:trace contextRef="#ctx0" brushRef="#br0" timeOffset="53413.084">10769 16666 23530 0,'-23'0'609'0,"23"0"-545"16,0 21-48-16,0 2 160 15,0-2-80-15,0 2 112 16,23-1 32-16,-23 0-192 0,21 0 96 16,2-22-80-16,-1 23-80 15,0-23 32-15,-22 0 0 16,21-23-224-16,-21 1 288 0,0 0-112 15,0 0 144-15,0-1-112 16,0 2-16-16,-21-23 80 0,21 21 48 16,-22 2 224-16,22-2-16 15,0 23 1-15,-22-22-337 16,22 44-641-16,0-22-383 15,0 23-1697-15,0-2-2194 16,0 2-8515-16</inkml:trace>
  <inkml:trace contextRef="#ctx0" brushRef="#br0" timeOffset="54058.085">10968 16511 22778 0,'0'0'1393'0,"0"0"-1073"16,0 0-160-16,0 0 96 15,0 22-80-15,0 0-64 0,21 0-32 16,-21 23-64-16,0-24-64 16,22 2 144-16,-22-2-176 15,22-21 32-15,-22 0-368 0,0 0 64 16,0 0 304-16,22 0-128 15,-22-21 112-15,0-2 144 16,0-21-144-16,0 0 96 16,0 22 64-16,0 0 352 0,0 0 432 15,0 22-287-15,0 0-497 16,22 0 144-16,-22 0-176 0,0 22 0 15,23 0 0-15,-23 0-112 16,0 0 80-16,21 0-336 16,-21 1-273-16,23-23-159 15,-23 21-128-15,0-21 479 0,22-21 353 16,-22-2 32-16,0 1 32 15,0 0 0-15,0-22 273 16,22 0 79-16,-22 22 368 16,0 0 209-16,22 22-257 0,-22-22-256 15,0 22-256-15,0 0-64 16,22 22-80-16,-22-22-48 0,22 22 80 15,0 0-80-15,-22-22 80 16,22 22-160-16,-22-22-240 16,0 0-96-16,0 0 160 15,0 0-208-15,0 0-321 16,0-22-95-16,0 0 736 0,0-22 112 15,-22-1 64-15,22 1-32 0,0 0 160 16,22 0 336-16,-22 22 304 16,0 0 209-16,0 22-417 15,0 0-624-15,0 0 112 16,0 22-80-16,22 22-32 15,-22 0-16-15,0 22-64 0,0-21-576 16,0 21-913-16,0 0-2705 16,0-22-5907-16</inkml:trace>
  <inkml:trace contextRef="#ctx0" brushRef="#br0" timeOffset="54188.085">11408 16290 24891 0,'23'-44'768'0,"-2"22"-352"15,24 0-576-15,-23 0 192 16,0 22 0-16,0 0-1664 15,0 0-1938-15,-22 22-5250 0</inkml:trace>
  <inkml:trace contextRef="#ctx0" brushRef="#br0" timeOffset="54873.087">10107 17880 13670 0,'-23'-22'2001'0,"23"22"32"0,-22 0-929 15,22-22-175-15,-22 22 703 16,0 0-1280-16,0 22-207 15,-22 0 175-15,22 0-128 16,-1 0 96-16,2 0-192 16,-1 22-160-16,0-22 144 0,22 22-128 15,0-21 0-15,0 21 176 0,22-22-32 16,0 0-16-16,-1 0 128 15,2-22-160-15,21 0 48 16,0-22-16-16,-22 0-80 16,22 0 48-16,-21 0-32 15,-23-23 32-15,0 1 48 0,0 22 0 16,0-44-32-16,-23 22 32 15,1 0-96-15,-22-23 48 0,22 23-80 16,0 0 80-16,0 0 849 16,22 21-1-16,-22 23-127 15,22 0-545-15,0 0-352 16,22 0 32-16,0 23 96 0,0 21 32 15,22 0 96-15,0 0-96 16,-21 0 16-16,21 1-32 16,-22-1-240-16,22-22-737 15,-23-22-1024-15,-21 0-1552 0,23 0-1890 16,-1-22-6530-16</inkml:trace>
  <inkml:trace contextRef="#ctx0" brushRef="#br0" timeOffset="55388.088">10305 17637 18952 0,'0'-23'1617'0,"0"23"1024"15,0 0-1456-15,-22 0-209 16,22 0-432-16,0 23-480 16,-22-1 96-16,22-22-112 0,0 22-128 15,0 1 209-15,0 21-194 16,0-23 65-16,0 2 81 15,0-2-210-15,0 2 161 0,22-1-240 16,0 0-400-16,-22-22 240 16,22 0 176-16,0 0 48 15,-22 0 192-15,0 0-80 16,0-22 208-16,0 22-48 15,0-22 32-15,-22-1 304 0,22 23-240 16,-22-21 609-16,22 21-81 0,0 0-240 16,-22 0-240-16,22 0-304 15,22 0-32-15,-22 0 80 16,22 21-16-16,0-21-32 15,0 0 16-15,0 0-320 16,23 0-480-16,-24-21-433 0,-21-2-368 16,23 2-271-16,-23-2 863 15,0 2 673-15,-23-2 224 16,2-21 192-16,-2 21 336 0,1-20 16 15,0-1 465-15,22 22 47 16,0 0 465-16,-22 0-241 16,22 22-703-16,0 0-449 0,22 0 16 15,-22 22 320-15,22 22-240 16,-22-22 0-16,22 43-48 15,1-20-64-15,-2 0-400 16,2-1-1025-16,-23 0-1216 0,22-23-1073 16,-22-21 96-16,0 0-5138 0</inkml:trace>
  <inkml:trace contextRef="#ctx0" brushRef="#br0" timeOffset="55877.09">10438 17637 19048 0,'0'-23'2209'16,"0"23"-768"-16,0 0-1457 0,0 0 176 15,0 0 112-15,0 0 64 16,21 0-128-16,2 23-256 15,-1-23 64-15,0 0-336 0,0 0-992 16,0 0-33-16,0 0 208 16,-22-23 369-16,0 2 320 15,22-1 384-15,-22 0 112 0,0 22 432 16,0-22 785-16,0 0 944 15,-22 22-449-15,22 0-511 16,0-22-305-16,0 22-463 16,0 0-241-16,0 0-16 15,0 0-48-15,0 0-48 0,0 0-160 16,0 0-48-16,0 0-16 0,0 22 128 15,-22 0-80-15,22 0-128 16,0 22-176-16,0-23 192 16,0 2 80-16,0-1-128 15,0-22-193-15,22 22 321 0,-22-22-112 16,22 0-64-16,0 0 208 15,0 0-48-15,0 0 48 0,-22-22 16 16,22 22 32-16,-22-22 48 16,0-1-16-16,-22 23 64 15,0-21-64-15,22-1 288 16,-22 22 417-16,0 0 127 15,0 0-176-15,22 0-192 0,0 0-383 16,0 0-145-16,0 22 48 16,0-1 0-16,22-21-161 15,0 23-959-15,22-1-1377 16,-22-22-4098-16</inkml:trace>
  <inkml:trace contextRef="#ctx0" brushRef="#br0" timeOffset="56047.09">10724 17527 22458 0,'0'0'48'0,"0"0"432"0,0 0-432 16,22 0 96-16,1 0 208 0,-2 0-528 15,2-22 176-15,-1 22-848 16,0-22-3778-16,-1 0-7364 15</inkml:trace>
  <inkml:trace contextRef="#ctx0" brushRef="#br0" timeOffset="56342.09">10945 17151 21914 0,'-44'22'1488'16,"44"-22"529"-16,-23 0-1697 16,23 22-272-16,-21 0 112 0,21 1-160 15,-22-1 160-15,22 22-96 16,0-21-112-16,22-23 64 15,-22 21-48-15,21 2-160 16,2-23-16-16,-23 0 64 16,23 0 192-16,-23 0-48 0,21 0 48 15,-21 0 160-15,0 0 273 16,0 0 191-16,0 21-160 0,0 2-240 15,-21-23 32-15,-2 21-208 16,23 2 0-16,0-1-64 16,-23-22-64-16,23 0-256 15,0 0-1617-15,0 0-3073 0,0 0-1761 16</inkml:trace>
  <inkml:trace contextRef="#ctx0" brushRef="#br0" timeOffset="56807.091">10968 17306 23370 0,'-23'23'208'0,"23"-23"32"15,23 0 113-15,-23 0-498 16,21 21 770-16,-21-21-17 16,22 0-512-16,-22 0 304 15,22-21-384-15,0-2-48 0,-22 1 240 16,0 0-304-16,0 0 304 15,0-1-128-15,0 1-192 0,0-22 385 16,0 22 95-16,-22 22 448 16,22-23 257-16,-22 23-657 15,22 23-96-15,0-23-368 16,-22 44 16-16,22-22 144 0,0 23-256 15,22-1 176-15,-22 1-176 16,22-24-416-16,22 2-129 16,-21-23 33-16,-2 0-128 15,2-23-145-15,-1 2-47 16,0-24 383-16,-22 23 417 0,0-23 176 15,0 1 112-15,-22-23 16 0,22 23 161 16,-22 0 175-16,22-22 528 16,0 44 625-16,-23 0-673 15,23 1-111-15,0 21-481 16,0 0-480-16,0 21 96 15,0 23 80-15,0 1-16 0,0-1 32 16,0 21-112-16,23 2-192 16,-1-23-1249-16,-22 1-1424 0,22-23-4563 15</inkml:trace>
  <inkml:trace contextRef="#ctx0" brushRef="#br0" timeOffset="56942.091">11144 17041 25707 0,'-23'0'1121'0,"23"0"-673"15,23 0-384-15,-23 0-80 0,22 0 80 16,0-23-112-16,0 23-816 0,0-21-6548 16</inkml:trace>
  <inkml:trace contextRef="#ctx0" brushRef="#br0" timeOffset="75369.124">12666 16180 13013 0,'0'-22'817'0,"0"22"-273"16,0-22 929-16,0 22-1 15,0-22-703-15,0 22 383 0,0 0-63 16,0 0-705-16,0 0-48 0,0 0-544 15,0 0 64-15,0 22 320 16,24 22-80-16,-24-22 96 16,0 22 144-16,20 0-464 15,2 0 288-15,1-22 32 16,-23 23-288-16,21-23 224 0,2 0 65 15,-23-22-65-15,22 0 704 16,-22 0 208-16,22 0-127 16,-22-22-65-16,22-22-432 0,-22-1-191 15,22 1-1-15,0-22-240 16,-22 0 224-16,22 22 96 15,0-22 16-15,22 22 48 0,-21 21-288 16,-2-21 0-16,1 22 32 16,1 0-128-16,-2 22 64 15,-21-22-32-15,23 22-96 16,-23 0 128-16,0 0-80 0,0 0 0 15,0 0 80-15,0 0-96 16,22 22 32-16,-22-22 16 0,0 0-32 16,0 0 48-16,0 0-64 15,0 0-16-15,0 0-160 16,0 22-1185-16,0-22-1184 15,0 0-3233-15,0 0-11158 0</inkml:trace>
  <inkml:trace contextRef="#ctx0" brushRef="#br0" timeOffset="83484.135">2316 15121 18920 0,'-66'-44'96'0,"66"44"16"0,0-23-256 15,0 2 224-15,-22 21 128 0,22-23 128 16,0 23 465-16,0 0-289 15,0-23-320-15,22 23-144 16,-22 0-192-16,22 23 96 16,1 0 48-16,-2-2-48 15,23 23 128-15,-21 1-16 0,20 21-80 16,1 0 208-16,1 0-144 15,21 23 16-15,0-1 48 0,1-22-80 16,-23 0 48-16,0 0 0 16,0-21-112-16,0-23 128 15,-22 22-80-15,0-22-16 0,0 0 80 16,0 0-128-16,-22 0 16 15,23 0 16-15,-23 0-80 16,0-22-16-16,0 22-544 16,-23-22-224-16,23 0-241 15,-22 0-1312-15,0 0-112 0,-22-22 512 16,22 22 624-16,-22 0 1617 0,22 0 1265 15,0 0 256-15,0 0 384 16,0 0 80-16,0 0-208 16,-1 0-817-16,23 0-720 15,0 0-223-15,0 0-129 16,0 0-128-16,0 0 160 0,23 22 0 15,-23-22 128-15,22 0 0 16,22 23-176-16,-22-23 0 16,0 0-16-16,0 0-64 0,0 0 48 15,0 0 16-15,0 0 112 16,-22 0 416-16,0 0 225 15,0-23-17-15,0 1-176 0,0 0-239 16,0 0-321-16,0-22 176 16,0 0-192-16,0 0-160 15,0-1-32-15,0 23-289 16,0-21-319-16,22 43-1265 0,-22-23-1584 15,22 23-1618-15,-22 0-6162 16</inkml:trace>
  <inkml:trace contextRef="#ctx0" brushRef="#br0" timeOffset="84924.137">2647 16798 19945 0,'-21'0'320'0,"21"22"-912"16,0-22 559-16,21 45 306 15,23-23-369-15,-21 21 384 16,21 1 32-16,-22-21-384 16,0 21 304-16,0-23-192 0,0-21-64 15,0 23 352-15,-22-23 32 16,0 0 785-16,0 0 576 15,0 0-1201-15,-22 0-288 0,0-23-160 16,0 2-160-16,0-23-272 16,-22-1-529-16,22 1-175 15,-1 1 1008-15,2-2-80 0,-2 23 288 16,23 0-112-16,0 22 144 15,0 0-48-15,0 0 48 16,23 0 368-16,-2 22-464 0,2-22-32 16,-1 45 33-16,22-23-146 15,-22 0 33-15,22-22-176 16,-22 0-720-16,0 0-737 0,-22 0 1201 15,0 0 560-15,0-22 64 16,0-23-176-16,-22 23 192 16,0-22-144-16,22 21 48 15,-22 2 1473-15,22-2-320 0,-22 2-753 16,22 21-96-16,22 0-160 15,-22 0 32-15,22 0-80 16,22 21 112-16,-22-21-239 16,22 23-49-16,1 21-65 0,-1-22-895 15,0 0-1265-15,-22 0-1008 16,22-22-321-16,-22 0 369 0,0-22-161 15,-22 0 865-15,0-23 2113 16,0 24 928-16,-22-23 3154 16,0 21-257-16,22-21-960 15,-22 22-480-15,0 0 80 16,0 0-432-16,22 0-560 0,-22 22 335 15,22 0-719-15,-22 0-385 0,22 0-176 16,-23 22-208-16,23 0 16 16,-21 0 48-16,21 0-96 15,0 22-16-15,0-21-272 16,0-2-241-16,0 2 97 0,0-23-480 15,21 0 335-15,2 0 753 16,-1-23-96-16,0 2-16 16,0-2 80-16,0 2-32 15,-22-2 16-15,22 1 1 16,-22 0 495-16,0 22 496 0,0 0 17 15,0 0-225-15,0 0-640 0,0 0-272 16,0 0 0-16,0 22 80 16,22 0 16-16,0-22 0 15,0 23-208-15,0-23-368 16,-22 0-176-16,22 0 255 15,-22 0 257-15,0-23 176 0,0 1 0 16,0 0 32-16,0 0 0 16,-22 0 32-16,22 0 80 0,-22 0 449 15,0 22 191-15,22-22-128 16,-22 22-16-16,22-22 1 15,0 22-209-15,0 0-144 16,0 0-240-16,0 0-176 0,0 0 64 16,22 22 48-16,0 0 48 15,0 22 0-15,22 0 16 16,-22 0 48-16,22 0-64 15,1 0-16-15,-1 0 0 0,0 1 48 16,-22-23-64-16,0 0 64 16,-22 1-16-16,22-23-16 0,-22 0-16 15,0 22 32-15,0-22 64 16,-22 0-48-16,22-22 16 15,-22 22-304-15,0-23 160 16,-22-21-240-16,22-22-545 0,-22-1-751 16,21 1-81-16,-21 0 1040 15,22 0 753-15,22 22-31 16,-22-1 207-16,22 23 384 0,0 0-80 15,0 0 32-15,22 22-127 16,-22-22-209-16,22 22 80 16,1 22-128-16,-23 0-160 0,21 0 32 15,2 0 112-15,-23 23-112 16,22-1-48-16,-22-22 32 15,0 22-32-15,0-22-64 16,-22 0 80-16,-1 0-320 16,2 0-1217-16,-2 1-2688 0,1-23-5764 15</inkml:trace>
  <inkml:trace contextRef="#ctx0" brushRef="#br0" timeOffset="103917.171">15535 16312 21577 0,'-22'-22'945'0,"22"22"-321"16,0 22-1008-16,0 0 496 16,0 0-96-16,0 45-48 0,22-23 208 15,-22 22-256-15,0-22 64 0,22 22 80 16,-22-43-144-16,0 21 192 15,22-23-192-15,-22 2-464 16,0-1-2065-16,0-22-1425 16,0 0-4946-16</inkml:trace>
  <inkml:trace contextRef="#ctx0" brushRef="#br0" timeOffset="104102.171">15270 16423 23722 0,'-22'-22'801'0,"22"22"-545"15,0-22-576-15,45 22 160 16,-24-23 160-16,23 1-593 16,1 0-255-16,-1 22 160 15,0-22-881-15,0 22-720 16,-22 0-2033-16,22 0-3922 0</inkml:trace>
  <inkml:trace contextRef="#ctx0" brushRef="#br0" timeOffset="104442.172">15668 16533 18184 0,'0'-22'624'0,"0"22"-272"15,21-22 881-15,2 22-369 16,-23 0 129-16,22 0-305 15,0 0-432-15,0 22 753 0,-22 0-705 16,22 22-112-16,0-22 400 16,-22 22-624-16,22-21 112 15,-22-2 192-15,0-21-448 16,0 23 320-16,0-23 48 15,0 0-160-15,0 0 368 0,-22 0-271 16,0 0-161-16,22-23 208 0,0 2-304 16,-22-2-81-16,22-21-271 15,0 22-528-15,22-22-161 16,0 22-431-16,0 0-353 15,22 22-464-15,-22 0-1809 16,23 0-3394-16</inkml:trace>
  <inkml:trace contextRef="#ctx0" brushRef="#br0" timeOffset="105265.174">16109 16445 19785 0,'0'-22'1312'0,"-21"0"-415"16,21 22-785-16,0 0 112 15,-23 0-112-15,2 0 128 16,21 0 96-16,-23 22-400 0,0 0 144 16,2 0-16-16,21 22-144 15,0 0 128-15,0 0-80 0,0-21-96 16,21-23 160-16,2 21-224 15,0-21 16-15,-23 0 112 16,21-21-48-16,2 21 256 16,-2-23-144-16,-21-21 128 0,22 22 80 15,-22 0 48-15,0 0 833 16,0 0 303-16,0 22-527 15,0 0-353-15,0 0-512 16,0 0-112-16,0 22 128 0,0 0-80 16,0 0 16-16,0 0 16 15,22 0-240-15,-22-22-737 0,22 0-271 16,0 0 367-16,-22 0 257 15,23-22 64-15,-23 0 271 16,21-22 449-16,-21 22 529 16,0 0 976-16,0 22-1 15,0-22-591-15,22 22-609 0,-22 0-368 16,0 0 0-16,23 22 32 0,-23-22-32 15,21 22-64-15,-21 0-32 16,23 0-48-16,-23 0-16 16,21 0-64-16,-21 0-512 15,0-22-305-15,0 0 385 16,0 0 576-16,23-22-1025 0,-23 0-63 15,0-22 816-15,22 22 640 16,-22 0 672-16,0 22 17 16,0-22-257-16,22 22-304 0,-22 0-207 15,0-22-129-15,22 22-80 16,-22 0-64-16,22 0-48 15,-22 22 0-15,22-22 32 0,-22 0 16 16,0 0-96-16,0 0 128 16,22-22-48-16,-22 0-128 15,0-1 15-15,0 1 17 16,0 0 80-16,0 0 241 0,0 0 447 15,0 22-32-15,0 0-320 16,0 0-368-16,22 0 16 16,-22 44 80-16,23 0 208 0,-23 1 225 15,21 21-113-15,-21 22-304 16,22 0-32-16,-22 23-112 15,0-22 48-15,0-24-80 16,-22-21-145-16,22-22-687 0,0 1-417 16,-21-23-143-16,21-23-2338 15,-23 1-1376-15,1-22-3619 0</inkml:trace>
  <inkml:trace contextRef="#ctx0" brushRef="#br0" timeOffset="106485.176">16506 16710 9012 0,'0'-67'4402'0,"22"46"-769"16,-22-2-1408-16,23 1-640 0,-2 22-160 15,-21-22-241-15,22 22-335 16,1-22-81-16,-2 22-160 0,2-22-47 15,-2 22-49-15,-21 0-64 16,0 0-48-16,0-22 16 16,0 22-96-16,0 0-159 15,0 0-81-15,0 0-32 0,0 0-16 16,0 0 0-16,0 0-32 15,0 0-96-15,0 0-80 16,0 0 111-16,0 0 81 16,0 22 33-16,0-22-33 0,0 22 16 15,0-22-16-15,0 0-16 16,23 22 0-16,-23-22 16 0,0 0-32 15,0 22 32-15,0-22-16 16,0 22 0-16,0-22-16 16,22 23 0-16,-22-23-65 15,22 0-207-15,-22 0-96 16,22 0 0-16,-22 0 32 0,22-23 128 15,0 1-16-15,-22 0 96 16,22-22-16-16,-22 22 127 0,0 0 33 16,0 0 145-16,0 0 15 15,0 0 16-15,0 22-16 16,0-22-112-16,-22 22-128 0,0 0 16 15,22 0 0-15,-22 0 80 16,0 22-64-16,0 0-32 16,22 0-513-16,0-22 193 15,-22 22-320-15,22-22 176 16,0 0 143-16,22 0 145 0,-22 0-384 15,22 0 576-15,0-22 80 0,0 22-96 16,0-22-176-16,0 22 96 16,-22-22 176-16,22 22 16 15,1 0 192-15,-23 0-48 16,0-22-80-16,21 22-48 15,-21 0 0-15,23 0 32 0,-23 0 48 16,22 22 128-16,-22-22 80 16,21 0 113-16,2 0-49 0,-23 0-64 15,21 22-48-15,2 0-64 16,-23-22-64-16,22 22-48 15,-22 0 0-15,0 0-48 16,0 0-16-16,0 0-32 0,0-22 64 16,0 22-15-16,0-22 79 15,-22 0 96-15,22 0-16 16,0-22-112-16,0 0-48 15,0 0-48-15,0-22-48 16,0 0-240-16,22 22 96 0,-22-23 224 16,22 23-16-16,-22 22 128 0,22-22-32 15,-22 22-16-15,22 0-80 16,-22 0 0-16,22 0-80 15,-22 0 0-15,0 22-64 16,22 0 16-16,-22-22-272 0,0 23-641 16,22-1-672-16,-22-22 321 15,0 0 623-15,0 0 625 16,23 0 176-16,-23 0 48 0,0 0 481 15,21 0 271-15,-21 0-288 16,0 0-159-16,0 0-65 16,0 0-144-16,23 0 32 0,-23 22-16 15,22 0-112-15,-22-22-80 16,21 0 0-16,-21 22 16 15,23-22 48-15,-23 0-32 16,21-22 0-16,2 22-96 16,-23-22-32-16,0-22-16 0,22 21 32 15,-22 1 96-15,0 0 512 0,0 0 513 16,0 22-225-16,0-22-400 15,0 22-367-15,0 0-178 16,0 22 65-16,0 0 48 16,22 0-16-16,0 0-16 15,-22 23 16-15,22-23-16 0,0 0 32 16,0 0-16-16,0-22-32 15,-22 0 64-15,23 0-32 16,-23-22 16-16,21 0 33 0,-21-22-17 16,0 21 16-16,0-43-32 15,0 22 0-15,0-22 0 16,-21 22 144-16,21-22 528 0,-23 22-512 15,-21 22-16-15,22-1-176 16,-22 23-112-16,-23 0-944 16,2 45-5347-16</inkml:trace>
  <inkml:trace contextRef="#ctx0" brushRef="#br0" timeOffset="116885.19">20015 13156 17031 0,'-22'0'753'0,"22"-22"-353"16,0 22-208-16,0 0-176 0,22 0 320 15,-22 0 224-15,44 0-288 16,-21 0 97-16,20 0 351 0,24 0-224 16,-1 0 32-16,0 0-271 15,23 0-241-15,-24-22 144 16,24 22-160-16,-1 0-16 15,1-22 144-15,-24 22-160 0,1 0 80 16,-21-22 128-16,-1 22-80 16,-22 0 176-16,0-22-32 15,0 22-176-15,-22 0 48 16,0 0-96-16,0 0 16 0,0 0 176 15,0 0-272-15,0 0-144 16,-22 0-48-16,0 0 32 0,0 0 224 16,-22-23 48-16,22 23 64 15,-1 0 48-15,2 0 144 16,21 0-48-16,0 0-320 15,0 0-208-15,0 0 208 16,0 0 48-16,21 0 64 0,2 23 16 16,-1-23-16-16,22 22 32 0,0 0-16 15,-22 0 0-15,23 0-16 16,-23 0-16-16,-1 0 32 15,-21-22-32-15,0 22 16 16,0 0 16-16,0-22-16 16,-43 22 0-16,19 0-256 0,-19 1-2113 15,-23-2-2705-15,22 2-5795 16</inkml:trace>
  <inkml:trace contextRef="#ctx0" brushRef="#br0" timeOffset="117850.192">19949 8276 19817 0,'-44'-43'752'0,"21"43"529"16,23-22-913-16,0 22-128 16,0 0-256-16,0 0-304 15,23 0 528-15,21 0-384 16,-22 0 176-16,44 0 224 15,0 0-624-15,0 0 832 0,45 0-448 16,-23 0-64-16,22 0 304 16,1 0-368-16,-1-22 112 0,0 22 160 15,-21-21-304-15,-1 21 320 16,-23-23-176-16,-19 23 32 15,-2-21 240-15,-21 21-368 16,-2-23 352-16,-21 23-32 0,0-22-160 16,0 22-224-16,-21-22-736 15,-25 0 287-15,25 22 497 16,-46-22 80-16,23 0 176 15,0 22-128-15,0-23 64 0,0 23 256 16,-1 0 161-16,45 0 159 16,0 0-688-16,0 0-224 0,22 0 304 15,1 0-80-15,21 23 272 16,0-23-16-16,0 22-96 15,0 0 0-15,1 22-64 16,-2-22 16-16,-20 22 16 0,21-21-128 16,-44 20 144-16,21 2-112 15,-21-2 16-15,-21-20-16 16,0 21-912-16,-25 0-817 0,3 22-1793 15,-2-22-8163-15</inkml:trace>
  <inkml:trace contextRef="#ctx0" brushRef="#br0" timeOffset="131400.218">11033 3398 18072 0,'-65'-21'1056'0,"42"21"-447"0,2-23-529 15,-2 1 208-15,23 22-368 16,-23-22-64-16,23 0 368 16,-21 0-304-16,21 0 112 15,-22-21 208-15,0 20-176 0,22-21 368 16,-23 0 32-16,23 0-400 15,0 0 208-15,-21-23-112 16,21 1-31-16,0-1 255 0,0 23-64 16,21-22 0-16,2 0 64 15,-1 0-336-15,0 0 48 16,22-1-16-16,0 2-160 0,22-24 160 15,0 1-96-15,1-1-32 16,21 1 112-16,-22 22-80 16,22 0-32-16,-22-22 144 15,23 44-128-15,-1-23 64 16,-22 23 16-16,1-22-112 0,-1 22 112 15,22-1-64-15,-21 1 16 0,-2 23 80 16,1-2-112-16,1-21 32 16,21 22 96-16,0 0-128 15,-21 0 80-15,42 0-16 16,-19 0-32-16,19-1 48 15,2 1 16-15,-1 0 32 0,0-1 113 16,-21 23-65-16,21-21 32 16,-21 21 48-16,-2-23-48 0,2 23 128 15,-1 0-112-15,0 0-160 16,1 0 80-16,-1 23-112 15,1-2 64-15,-1-21-16 0,0 23-48 16,-22-1 16-16,1 0-16 16,20 1-16-16,-20 21 48 15,-1 0-16-15,0-22 0 16,1 22 0-16,-2 0 0 15,-20 0 32-15,21 1 16 0,-22-23 80 16,0 22-16-16,0 0 65 0,0 0-17 16,0-22-80-16,1 23 144 15,-1 20-32-15,0-21-128 16,-22 1 16-16,22-1-96 15,0 0 32-15,0 0 0 16,-21 22 0-16,21-21 16 0,-22-1 0 16,0 0 64-16,0 0 32 15,0 22 0-15,0-22 0 16,0 0-64-16,0 0 16 0,-22 1-16 15,22 21 48-15,0-22-64 16,-22 0 17-16,22 0-49 16,-22 0-16-16,23-21 16 0,-23 21-48 15,21 0 48-15,-21-22-16 16,0 0-16-16,0 0 0 15,0 0 48-15,0 0-64 16,0 1-16-16,0-23 16 0,0 21-112 16,23-21-193-16,-23 23-95 15,0-23-176-15,0 0-128 0,0 0-385 16,0 23-1040-16,-23-23-1312 15,23 0-2674-15,-21 0-5283 16</inkml:trace>
  <inkml:trace contextRef="#ctx0" brushRef="#br0" timeOffset="131795.218">15469 3090 21289 0,'0'0'1601'0,"0"0"-272"0,-22-21-753 16,22 21-496-16,0 0 16 15,0 0-144-15,0 0 48 0,0-23-16 16,0 23-16-16,0 0 32 15,0 0-128-15,0-23-32 16,0 23 80-16,22 0 0 16,-22-21 128-16,0 21-80 15,0 0 48-15,22 0 48 0,-22 0-16 16,0 0 304-16,22 21 208 0,0 2-64 15,0 0-127-15,0 21-177 16,0-23-16-16,22 2-48 16,-21-23-48-16,-2 0 96 15,2 0 48-15,-1 0 208 16,0 0 48-16,0-23-111 0,0 2-17 15,-22-23-48-15,22-2-128 16,0 2-96-16,0 0-16 16,-22-22-32-16,22 22 192 0,-22 21 48 15,22 2-112-15,-22-2-128 16,0 23-32-16,0 0-80 15,21 0-416-15,-21 0-897 0,24 0-1936 16,-24 0-3762-16</inkml:trace>
  <inkml:trace contextRef="#ctx0" brushRef="#br0" timeOffset="133655.221">4964 4481 18136 0,'-43'-89'-128'0,"20"23"544"0,23 0-96 16,0-1-48-16,0 2-144 0,0-2-96 15,23-21-16-15,-2 0 208 16,1 21 65-16,1-21 463 16,-2 0 112-16,2-22-111 15,21 21 63-15,0 0-560 0,0 1-144 16,1 0 64-16,-1 23-160 15,22-25 112-15,0 2-64 16,0-1 64-16,0 24 16 16,22-24-80-16,-22 23-48 0,22 0 16 15,2-23-32-15,20 24 17 16,-22-2 31-16,22 1-64 0,0 0 32 15,1 0 16-15,-23-1-64 16,23 1 64-16,-1 22-16 16,-22 0-32-16,22 0 48 15,-21 0 32-15,-1 21 48 16,0-20 16-16,1 21-48 0,-1 22 128 15,-22-23-16-15,22 23-96 16,2 0-16-16,-25 0-48 0,23 0-16 16,-22 0 64-16,22 23-112 15,-21-1 16-15,-1 0 64 16,0-1-80-16,22 23 32 15,-21-21 0-15,-1 21 32 0,-22-22-16 16,22 0-16-16,0 22 32 16,-21-22-16-16,20 22 0 15,-20 1 0-15,-1-1 0 16,0-22-32-16,0 22 48 0,-21 0 16 15,20 0-32-15,-20 1 32 16,-2-1 48-16,2-23-48 0,-2 23-32 16,2 1 16-16,-1-1 16 15,-22 0-32-15,22-22 16 16,-22 22-16-16,22 0 0 15,-22-21-16-15,22-2-16 0,-22 2 0 16,0 21 32-16,0-23-96 16,22 2 16-16,-22-1-112 0,0 0-336 15,-22 0-304-15,22 0 15 16,0 0-351-16,-22-22-113 15,22 23-144-15,-22-23 321 16,22 0 688-16,-22 0 256 0,0 0 176 16,-1 0 256-16,23 0 656 15,-21 0 369-15,-2-23 31 16,2 23-191-16,-2 0-465 15,23-22 257-15,-22 22 175 16,22 0-15-16,0-22-641 0,0 22-352 16,0-22-96-16,0 0 32 0,22 22-48 15,-22-22-16-15,0 22 48 16,23-23-64-16,-23 23-352 15,21 0 208-15,2 0 96 16,-2 23 144-16,2-1-48 16,-1 0 80-16,22 22-64 0,-22-22 32 15,22 22-16-15,-22-21 48 16,1-23-16-16,-2 23 32 0,2-23 128 15,-2 0 288-15,2 0 81 16,-23 0 31-16,21-23-112 16,1-21-240-16,-22-1-208 0,24-21-128 15,-24-23-416-15,21 1-1041 16,1 22-768-16,0-22 96 15,-22 44-2977-15,22-1-8388 16</inkml:trace>
  <inkml:trace contextRef="#ctx0" brushRef="#br0" timeOffset="134635.222">3486 4525 22346 0,'-44'-22'-112'0,"22"22"832"16,22 0-160-16,0 0-944 15,0 0 288-15,0 0 208 0,44 22-272 16,-22 22 256-16,22 0-16 16,0 0-144-16,-22 22 160 15,22 0-176-15,0-21 80 16,-21-1 64-16,21 0-176 15,-44-22-176-15,22-22-112 0,-22 0 224 16,0 22 400-16,0-22-192 0,-22-22-576 16,0 22-113-16,0-44 161 15,-22 0 496-15,21-1-48 16,1-21-128-16,-22-22 432 15,22 22 881-15,0 0 271 16,22 22-159-16,0-1-273 0,0 23-255 16,0-22-257-16,0 44-288 15,0-22-80-15,0 22-80 16,0 0-48-16,0 0-16 0,0 0-400 15,0 0 256-15,0 0 112 16,0 0-17-16,22 22 81 16,0-22-64-16,-22 44 48 0,22-22 16 15,-22 1-32-15,0 21 80 16,0 0-32-16,0 0 0 15,0 0 80-15,0 0-64 16,-22 0 16-16,22-22-16 0,0 0-16 16,0 0 0-16,0-22 32 0,0 22-128 15,0-22-32-15,0 23-96 16,22-23-240-16,0 0-192 15,0 0-257-15,-22 0-79 16,23 0-257-16,-2 0-223 16,2 0 319-16,-23 22 657 0,22-22 448 15,0 0 96-15,-22 0-32 16,0 22-32-16,22-22 32 15,-22 0-32-15,0 22 0 16,0-22 16-16,0 0 16 0,0 0-64 16,0 0-785-16,0 0-2384 15,0 0-1313-15,0 0-3794 0</inkml:trace>
  <inkml:trace contextRef="#ctx0" brushRef="#br0" timeOffset="135810.224">3773 4789 12709 0,'0'0'3170'15,"0"0"-993"-15,0 0-1633 0,0 0 0 16,0 0 497-16,22 0-465 0,-22 0-48 15,22 0-320-15,-22 0-176 16,22 0 128-16,0-22-144 16,0 0-32-16,0 0 80 15,-22 0-224-15,22-22 64 16,-22 0 80-16,0 22-16 0,-22-22 144 15,0 22-80-15,0 0 144 16,0 0 785-16,0 22 239 16,0 0-863-16,0 22-225 0,0 0-160 15,22 0 112-15,0 22-80 16,0 22-64-16,22-22 96 0,0 0-144 15,22-22-657-15,0-22-335 16,22 0-193-16,-21-44 241 16,20 0-1169-16,-19-22-753 15,-2 0 1057-15,-1 0 1729 16,-43 21 704-16,23-21 1137 0,-23 22 704 15,-23 0 80-15,1 22 369 16,1 0-497-16,21 22-737 0,-24-22-623 16,4 22-721-16,20 22-272 15,-23 0 0-15,23 0 64 16,0 22-48-16,23 0-176 15,-23 0-817-15,20-22-463 0,4 1-289 16,-3-1-80-16,-21-22 176 16,22 0 144-16,1-22 1185 15,-23-1-640-15,21 1 592 16,-21-22 640-16,0 22 1424 0,0 0 642 15,-21 0 175-15,21 0-320 16,0 22-289-16,0-22-639 0,-23 22-705 16,23 0-544-16,23 22-208 15,-23-22 128-15,21 0-192 16,1 22-352-16,22-22-529 15,0 0-336-15,-21 0-784 0,21-22-512 16,-22-22-304-16,0 22 848 16,0-23 1936-16,-22 2 882 0,0 20 1472 15,-22 2 240-15,22-2 368 16,-22 1 160-16,0 22-832 15,0-22-672-15,0 22-657 16,-1 0-368-16,23 22-208 0,0-22-80 16,-21 22 16-16,21 22-48 15,0 0 0-15,21 0 0 16,-21 1-480-16,23-1-625 15,-1-22-143-15,0-22-273 16,0 0-32-16,0 0 1329 0,0-22 16 16,0-22 224-16,-22-1 128 0,0 1 384 15,0 0 673-15,-22-22 47 16,0 22-416-16,0-22-351 15,-22-22-401-15,22 21 80 16,-1 2 1120-16,2 20 49 16,21 23-257-16,-23 0-255 0,23 22-481 15,0 0-336-15,0 0-160 16,23 22 128-16,-23 0 96 0,21 23-32 15,2-2-401-15,-1 1-271 16,0-22-144-16,0 1-97 16,0-1 225-16,0-22 64 15,-22 22 127-15,0-22 337 0,0 0 480 16,0-22 33-16,0 22 351 15,0-22 496-15,0 22-47 16,0 0-417-16,0 0-496 16,0 0-336-16,0 0 0 0,22 0 192 15,-22 22-16-15,22 22-16 16,1-22 32-16,-2 22-96 0,23 0-272 15,-22-22-384-15,1 0-257 16,-2 1 353-16,2-2 256 16,-23-21 304-16,0 0 32 15,0 0 80-15,0 0 80 0,0 0 32 16,0 0-64-16,0 0-128 15,0 0 32-15,0 0-80 16,0 23 32-16,0-23-256 0,0 0-608 16,0 0-801-16,0 0 608 15,0-23-1872-15,0 2-4851 16</inkml:trace>
  <inkml:trace contextRef="#ctx0" brushRef="#br0" timeOffset="135945.224">4523 3620 22570 0,'-22'-44'3185'0,"0"44"-1760"16,22-23-657-16,0 23-640 0,0 0-416 15,22 0 192-15,-22 23-192 0,45-23-480 16,-24 22-865-16,1 0-2609 16,0 0-3169-16</inkml:trace>
  <inkml:trace contextRef="#ctx0" brushRef="#br0" timeOffset="136450.226">3464 4701 18616 0,'0'-22'1040'0,"22"22"-431"16,-22-22-257-16,22 22 368 0,22 0-560 15,-22 0 0-15,22 0 113 16,1 0-370-16,-1 0 162 15,0 22-1-15,-22 0-257 16,0 0-127-16,0 0-80 0,0 0-256 16,0 0 176-16,-22 0-625 15,0 1 225-15,0 21 656 0,-22-22-241 16,0 22-2080-16,0-22-3858 15</inkml:trace>
  <inkml:trace contextRef="#ctx0" brushRef="#br0" timeOffset="141935.234">12225 1015 20601 0,'-22'-21'688'0,"0"21"257"15,22-23-641-15,-22 23-400 16,22-22 416-16,0 22-352 0,0 0 16 16,0 0 144-16,0-22-368 15,22 22 416-15,-22 0-144 0,0 0-160 16,22 0 288-16,-22 0-272 15,22 0 80-15,-22 22 160 16,22 0-144-16,-22 1 336 16,22-2-160-16,0 2-192 15,1-2 192-15,-2 1-208 0,-21-1 80 16,22-21 80-16,0 0-208 0,-22 0 208 15,0 0-80-15,22 0-16 16,-22 0 176-16,0-21-224 16,0-1 64-16,0 1 48 15,-22-2-128-15,22-21 176 0,0 22 33 16,-22-22-1-16,22 22 176 15,0 0-176-15,0-22 16 16,0 21-48-16,0 23-160 16,0-23 112-16,0 23-80 0,0 0-96 15,0 0 80-15,0 0-80 16,22 23 64-16,0 0 48 0,-22 21-48 15,23-22 96-15,-2 22-80 16,2-22 0-16,-23 0 16 16,22 1-32-16,-22-23 48 15,0 0 32-15,0 0 0 16,0 0 160-16,0 0-160 0,0-23-64 15,0 1 80-15,0 0-112 16,0-22 48-16,22 22 32 0,-22-1-64 16,0 23 64-16,0-21-16 15,21 21-64-15,-21 21 48 16,23 2-32-16,-2-1 32 15,2 0-64-15,21 0-160 0,-22-22-608 16,22 22-305-16,1-44-544 16,-1 0 577-16,-22 0 607 15,0-23 513-15,0 24 113 16,-22-25 559-16,0 2 608 0,0 23 337 15,0-23-144-15,-22 21-160 16,22 23-273-16,0-22-400 0,0 22-384 16,0 0-256-16,0 0-176 15,0 0-32-15,0 22 64 16,0 1-96-16,0 21-432 15,0-23-577-15,22 2-111 0,-22-2-49 16,22-21-144-16,0-21 721 16,0-2 560-16,0 2 272 0,1-2 64 15,-23-21 512-15,0 22 993 16,0 0 464-16,0 22-16 15,0-22-1169-15,0 22-336 16,0 0-384-16,0 22-336 0,0-22 16 16,0 22 240-16,21 0-16 15,2 22-112-15,-2-21-272 16,1 21-608-16,1-23-305 15,-2 2 193-15,24 0 527 16,-23-23 481-16,-22 0 96 0,22 0 32 16,-22 0 48-16,22 21 449 0,-22-21 287 15,0 23-208-15,0-1-287 16,0 22-193-16,0-22-96 15,0 0-48-15,0 1-16 16,22-2-48-16,-22-21-64 16,0 0 16-16,0 0 160 0,0 0 48 15,0-21-128-15,0-24 64 16,0 1-48-16,-22 0-48 0,22-46-96 15,0 25-176-15,0-2-81 16,0 1 465-16,0 22-16 16,0 21 113-16,0 2-33 0,22 21-144 15,-22 0 32-15,22 0-64 16,0 21 48-16,22 2 16 15,-21-1 0-15,-2 22 0 16,24 0 16-16,-24-21-80 16,2 21 48-16,-23-23 0 0,0 2-16 15,22-23 16-15,-22 21 80 0,-22-21-48 16,-22 23-352-16,-1 0-737 15,-20-23-1152-15,-2 21-2705 16,1-21-12038-16</inkml:trace>
  <inkml:trace contextRef="#ctx0" brushRef="#br0" timeOffset="146565.24">16926 3332 18424 0,'-23'0'1232'0,"2"-22"-383"0,21 22-417 16,-23-22-288-16,23 22-128 0,0-22 160 15,0 0-112-15,0 1 240 16,0 21 81-16,0-45-145 15,0 24 224-15,0-2-160 16,0-21 16-16,0 0 16 16,0 0-208-16,0-1 80 0,0 1 49 15,0-23 95-15,0 23-64 16,23-21-192-16,-2-2-64 15,2 1 0-15,-1-22-64 16,-1 22 64-16,2-22-32 0,-2 21 16 16,24 1 16-16,-23 0-32 0,0-1 16 15,0 23 16-15,22-22-16 16,-22 22 80-16,1-22 16 15,21 22 96-15,-22 0 64 16,-1 0-128-16,2-1 0 16,21 1-95-16,-22 22-17 0,22-22 0 15,-22 0-16-15,22 0 32 16,1 21 0-16,-1-21 0 0,0 0 48 15,0 0-48-15,23 22 0 16,-23-22 32-16,-1 22-112 16,23-23 64-16,-21 23-32 15,-1 0 32-15,0-1 16 0,0 2-32 16,22-2 32-16,-22 2-48 15,23-1 96-15,-23 1-96 16,22-2 48-16,0 2-32 16,0-2 0-16,0 1 0 0,1 0 32 15,-1 22-32-15,-22-22 16 16,22 0 0-16,1 22 48 0,-1 0-48 15,0-22-16-15,0 22 0 16,0-23 16-16,1 23-48 16,-1 0 32-16,0-21-16 15,-1 21 0-15,-19 0 32 0,19 0-48 16,2 0 32-16,-1-23 16 15,22 23-32-15,-22 0 48 16,1 0 48-16,-1 0-64 0,0 0 16 16,0 0-32-16,0 0 48 15,1 0-48-15,-1 0 0 16,0 0 0-16,0 0 0 0,1 23 0 15,20-23-16-15,-20 0 16 16,-1 0 16-16,-22 21 0 16,23-21 32-16,-1 0 32 15,0 23-32-15,0-23-16 16,-1 22 0-16,2-22 16 0,-21 22-80 15,19-22 16-15,-21 22 48 0,0 0-32 16,0 0 32-16,1-22-16 16,20 23 17-16,-20-2-33 15,-1 2 0-15,22-23 0 16,-22 21 16-16,0 1-16 15,23-1 0-15,-23 2 0 0,0-2-16 16,0 2 16-16,0-1-16 16,0 0 16-16,-22 1 48 0,23-1 16 15,-1 22 32-15,-23-22 16 16,24 23 32-16,-23-24-64 15,22 23 16-15,-22 0 0 16,22 1-32-16,0-23-32 0,-22 22-16 16,1-22 0-16,21 22 0 15,-23-22-32-15,2 22 16 16,-1 1 32-16,0-23-32 15,0 22 16-15,0-23 0 16,0 24 112-16,0-1-144 0,0-22 80 16,0 22-48-16,0 0 16 0,-22-22 0 15,21 23-16-15,3-1-16 16,-4 0 0-16,3-22 0 15,0 22-16-15,-2 0 16 16,2-22-16-16,0 22 0 0,-2-21 16 16,2-2-16-16,-2 23 16 15,1-21-32-15,-22-1 32 16,22 0 0-16,0 22 64 0,-22-22-64 15,22 0 0-15,-22 0 32 16,22 0-80-16,-22 0 80 16,23 0-32-16,-23 22-16 0,0-21 32 15,21-2-32-15,-21 2 16 16,0-2 1-16,23 24-17 15,-23-23 16-15,0 0-16 16,21 0 0-16,-21 23 0 16,0-24 0-16,0 2 16 0,23 0-32 15,-23-2 32-15,0 2-16 0,0-2-16 16,0 2 16-16,0-2 16 15,22 2-16-15,-22-23 0 16,0 22 16-16,0-22-16 16,0 0 0-16,0 21 0 15,0-21 16-15,0 0-16 0,0 0 16 16,0 0 32-16,0 0-32 15,0 0-32-15,0 0 48 16,0 0 16-16,0 0 32 0,0-21-64 16,0 21-48-16,0-22 48 15,0-22-16-15,0 21 16 0,0 2-16 16,0-2 0-16,0 2 16 15,0-2-16-15,0 0 16 16,0 23-16-16,0-21 16 16,-22-2-16-16,22 23 16 15,0 0-16-15,0-22 0 0,0 22 32 16,0-22-48-16,0 22 16 0,0 0 32 15,0-22-32-15,-23 22 48 16,23 0 32-16,0 0 0 16,0 0-32-16,0-22-32 15,0 22-16-15,0 0 16 16,0 0-16-16,0 0 16 0,0 0-32 15,-21 0 32-15,21-22-16 16,0 22-32-16,0 0 32 16,0-23 0-16,-23 23 0 0,23-21-16 15,0 21 0-15,0-23 0 16,-21 23-80-16,21 0-192 15,0 0-17-15,0-21 17 0,-23 21 0 16,23 0 160-16,-22 0 80 16,0 0 16-16,22 0 0 15,-22 21 0-15,22-21 0 16,-22 23-16-16,22-23 32 0,-22 21 16 15,22 24 16-15,0-23 0 16,0 0-32-16,0 0 32 0,0 0-16 16,22 1 0-16,0-2 16 15,0-21-16-15,-22 23 0 16,22-23 16-16,-22 0 0 15,22 23 0-15,-22-23 80 0,0 0 16 16,23 0 0-16,-23 21 0 16,21-21 16-16,-21 23-16 15,23-23-16-15,-2 21-48 16,2 2-32-16,-23-23 0 0,22 21 0 15,0-21-32-15,-22 23 16 16,22-23 16-16,-22 0 0 0,0 0 33 16,0 0 159-16,0 0 144 15,0-23-192-15,22 2-128 16,-22-23-16-16,0 21 0 15,0-21-16-15,22 21-16 16,-22 2-80-16,0-2-176 0,22 1-401 16,-22 0-623-16,22-22-2162 0,0 22-5682 15</inkml:trace>
  <inkml:trace contextRef="#ctx0" brushRef="#br0" timeOffset="148520.243">23259 1191 20361 0,'-22'-66'2593'0,"22"43"-1521"0,-22 23-687 15,22 0-161-15,0 0-640 16,0 0-449-16,22 23 961 16,-22 21 48-16,0 23-16 15,0 21-160-15,22 1 192 0,-22 21-176 16,0-44-1056-16,0-22 800 15,0 0 64-15,0-44 304 16,0 22 912-16,0-22 529 16,0 0-369-16,0 0-703 0,0-22-289 15,0 0-64-15,-22 0-112 16,22-22 80-16,0 0-144 0,0-23-80 15,0-21 32-15,0 22 0 16,22 0 160-16,-22 21 176 16,22 1 32-16,-22 44-80 15,22-23-144-15,-22 2-48 16,22 21 0-16,0 0-96 0,0 0 96 15,1 21-48-15,-2-21-48 16,2 23 80-16,21 21-64 0,-22-21 32 16,22 21-16-16,-22-22-160 15,0 22 336-15,0-21-256 16,0-2 31-16,-22 2 194 0,0-2 63 15,0 2 80-15,-22-2-32 16,22-21-160-16,-22 23-192 16,22-1 384-16,-22-22-432 15,22 22 224-15,0-22 96 16,-22 0-256-16,22 22 208 0,0-22-288 15,0 0 496-15,0 0-336 0,0 0-32 16,0 0-32-16,0 0 95 16,22 0-207-16,-22 0 496 15,22 0-272-15,0 22 48 16,0-22-32-16,0 22 32 15,0 0 16-15,23-22-64 0,-24 22 32 16,2-22 0-16,-2 0-48 16,-21 22-112-16,23-22-48 0,-23 0 32 15,22-22 80-15,-22 22 80 16,22-22 80-16,-22 22-32 15,0 0 0-15,0-22-16 16,0 22-16-16,0 0-16 0,0 0 32 16,0 0 0-16,0 0-32 15,0 0 80-15,0 0 80 16,0 0-96-16,0 0-32 15,22 0-16-15,-22 0 0 0,0 0 0 16,0 0-16-16,0 0 64 16,22 0 16-16,-22-22 0 0,0 0-16 15,0 0 16-15,-22 0 33 16,22 0 159-16,-22-1 416 15,22 23 144-15,-22-21-416 16,0 21-367-16,22 0-98 0,-23 0 17 16,23 21 48-16,-21 24-16 15,-2-23 0-15,2 22-64 16,21 0-496-16,0 0-512 0,21-22-593 15,23 0 560-15,1 1-719 16,-1-23-706-16,22-23-351 16,0 1 928-16,0 0 1569 0,23-22 384 15,-45 22 528-15,22-22 1233 16,-44 22-16-16,1 0 112 15,-2 0 224-15,-21-1-161 16,22 23-191-16,-22-21-544 16,0 21-369-16,-22 0-464 0,22 0-224 15,0 0-160-15,-21 21 0 0,-2 2-48 16,1-1-304-16,22 22-32 15,-22-22 144-15,22 0 96 16,0 22-257-16,0-22-207 16,22 0-112-16,0 0 272 15,1-22 271-15,-2 0 113 0,1 0 80 16,1 0 16-16,-3-22 64 15,4 0 0-15,-24 0 48 16,21-22 81-16,1 22 239 0,-22-22 48 16,0 0-176-16,23-23-288 15,-23 2-16-15,0-2 32 16,0 1 240-16,0 21 945 0,0 23 159 15,0 22-511-15,0-23-497 16,0 23-384-16,0 23-112 16,-23-1 112-16,23 23 16 15,-22 21 32-15,22 1-32 0,0-2-432 16,0 2-337-16,0-23-255 0,22 0 223 15,1-22-79-15,-23-22 704 16,21 0 128-16,2 0 0 16,0 0 64-16,-2-22 64 15,1 0 0-15,0-22 0 16,1 22 48-16,-2-1 352 0,-21 2 241 15,0-2 111-15,23 23-144 16,-23 0-368-16,0 0-304 16,0 0-144-16,0 23 112 0,0-2 80 15,22 2-16-15,-1-1-48 16,-21 0-640-16,44 0-144 15,-21-22-81-15,-1 0-15 0,22 0 304 16,-22-22 479-16,0 0 194 16,0 0 527-16,-22-22 240 15,0 0 49-15,0 21 319 16,0 2-127-16,0 21-417 15,0-23-320-15,0 23-256 0,0 0-144 16,0 0-112-16,0 23 80 0,22-2 0 16,-22 2 64-16,0-2-288 15,0 23-593-15,23-21-655 16,-23-1-129-16,0-22 384 15,21 22 721-15,2-22 384 0,-23 0 208 16,22-22 144-16,-22 0 688 16,21-1 257-16,-21 2 80 15,23-2-17-15,-23 2-47 16,0 21-193-16,0-23-272 0,0 23-368 15,0 0-208-15,0 0-192 16,0 23-48-16,0-23 112 0,0 21 64 16,0 2 32-16,0-2 0 15,0 2-176-15,21-1-384 16,-21 0-224-16,23-22-161 15,-23 0 177-15,22 0-224 16,-22-22-241-16,22 22-96 0,-22-45-671 16,22 24-674-16,-22-23-1327 0,0 0-2915 15</inkml:trace>
  <inkml:trace contextRef="#ctx0" brushRef="#br0" timeOffset="152421.251">21317 9778 19464 0,'0'-66'176'0,"0"44"113"0,22-22-97 16,0-1 32-16,0 1-16 15,22-21-288-15,0-2 96 16,1 1 48-16,21 22-176 16,0-22 64-16,0-1-817 0,22 1-1696 15,-21 22-2337-15,-23 0-2866 16</inkml:trace>
  <inkml:trace contextRef="#ctx0" brushRef="#br0" timeOffset="152771.251">21097 10243 18280 0,'-22'21'112'16,"22"-21"-80"-16,0 0-304 15,22-21 368-15,-1-2-48 16,25-21-64-16,-4 0 160 0,25-23-128 15,-1 1 16-15,1-1 48 0,21-21-224 16,0 0-672-16,0 0-625 16,0-23-80-16,1 23 929 15,-1 0 400-15,0 0 192 16,-22 44 48-16,1-1-128 15,-23 1-2241-15,0 22-2177 0,-22 0-1681 16</inkml:trace>
  <inkml:trace contextRef="#ctx0" brushRef="#br0" timeOffset="153151.252">21714 10574 19913 0,'23'-67'432'0,"-2"44"-448"16,2-42 32-16,21 21 352 15,22-23-384-15,-22-21 112 16,22 0-16-16,1 21-240 15,21-22 320-15,-22 1-192 0,44 0-128 16,-22-22 128-16,1 21-1137 16,-1-20-367-16,0 42-449 0,-23-21-32 15,2 22 64-15,0 21 977 16,-23 1-801-16,-22 22-2225 15,0 0-896-15</inkml:trace>
  <inkml:trace contextRef="#ctx0" brushRef="#br0" timeOffset="153486.252">22266 10551 18344 0,'22'-67'576'0,"22"23"144"16,23-21 145-16,-2-2-513 16,2-21-288-16,21 0-80 15,-1-1 64-15,3 1-96 16,21 0 32-16,-24-1 48 15,1 23-160-15,1 0-16 0,-23 21-448 16,0 1-129-16,-22 0-271 16,1 0-577-16,-24 22-976 0,2 22-1073 15,-23-22-1792-15,0 22 209 16</inkml:trace>
  <inkml:trace contextRef="#ctx0" brushRef="#br0" timeOffset="153826.253">22928 10595 19945 0,'22'-44'176'0,"0"21"-80"16,22-21 256-16,22-21 304 15,-22-1-480-15,45-23-160 16,-23 1 16-16,22-1-64 0,0 1 32 15,1 21 0-15,-1-21-32 16,1 22-16-16,-1 0-176 16,-22 22-432-16,0-23-369 0,-21 46-351 15,-2-2-721-15,-20 2-176 16,-23 21-993-16,0 0-143 15,0 21-977-15,-23 2 2417 16</inkml:trace>
  <inkml:trace contextRef="#ctx0" brushRef="#br0" timeOffset="154106.253">23457 10440 21337 0,'0'22'529'0,"0"-22"-642"16,23-22 226-16,21-21 143 15,0 21-144-15,22-45 64 16,23 2 16-16,-1 21-80 0,22-23 0 15,-22 0-128-15,1 1-32 16,-1 22-16-16,0 0-929 16,-22 21-1056-16,-21 2-928 15,-25 21-1521-15,4-23-2241 0</inkml:trace>
  <inkml:trace contextRef="#ctx0" brushRef="#br0" timeOffset="155026.254">22817 10462 13206 0,'-21'-22'2032'0,"21"22"-511"16,-23-21-400-16,23 21-433 15,0 0-288-15,-23 0-48 16,23 21-496-16,0-21 272 15,0 44 144-15,0 0-63 16,0 23 671-16,0 0-160 0,0 21-207 16,0 22-193-16,0 23-352 0,-20-23 176 15,20 22-112-15,0 1-48 16,0 21 176-16,0-21-240 15,0-1 144-15,0 0 16 16,0 23-32-16,20-22 256 16,-20-1 0-16,0 1 256 0,23 21 17 15,-23-22-193-15,0 24 16 16,0-2-176-16,0 0-64 15,0 1 16-15,-23 21-160 16,23 1 64-16,-20-23 64 0,20 23-64 16,-24-23 32-16,24 22-128 15,-21-20 48-15,21-1 65 0,-22-2 31 16,22 2 208-16,-22 0 160 15,22-1 32-15,0 0-96 16,-22 2-175-16,22-2 31 16,-22-22-32-16,22 23-16 0,-22-1-16 15,0-22-144-15,22 1 48 16,-22 0 0-16,0-1-64 0,22-21 48 15,-22 21-64-15,22-44 32 16,-23 22 16-16,23-21-48 16,0 0 48-16,-21-24 32 15,21 24-112-15,0-45 48 0,0-1-64 16,0 2 0-16,0-23-32 15,0-22-80-15,0 23-464 16,0-46-320-16,0 1-369 16,21-44-1648-16,2-22-3890 0</inkml:trace>
  <inkml:trace contextRef="#ctx0" brushRef="#br0" timeOffset="156556.256">23193 17240 15671 0,'-22'0'928'15,"0"-23"-96"-15,22 23-191 16,-23 0-321-16,23 0-192 0,-21 0-160 15,21 0 112-15,-23 0-48 16,2 23 32-16,21-1 144 0,-23 22-80 16,1 0 256-16,-22 23-79 15,22-1 31-15,0 0 160 16,22-1-96-16,-21 2 16 15,21-23-144-15,0 0-176 0,21-21-16 16,1-2-15-16,0 2 31 16,22-23 32-16,1 0-96 15,-24-23 64-15,23 2-48 16,1-23-32-16,-1 0 0 0,-22-1-32 15,0-21-16-15,0 22-112 16,0-22-113-16,-22 0 145 0,0 22 128 16,0 0 48-16,-22 21 65 15,0 23-81-15,0 0-16 16,-22 0 16-16,22 0-96 15,0 0-32-15,-1 23-49 0,2-23-463 16,21 21-224-16,0-21-401 16,0 0 769-16,21 0 272 0,2 0-176 15,-1 0-657-15,0-21-879 16,22-2 1103-16,-22 23 337 15,22-22 304-15,-22 0 48 16,0 0 80-16,-22 22 0 0,22 0 96 16,-22 0 352-16,0 0 561 15,0 0 159-15,0 0-272 16,0 22-223-16,0 0-177 15,0 0 0-15,0 1 208 16,0 21-15-16,23-23-305 0,-23 23-192 16,21 1-96-16,-21-23-48 0,23 0 48 15,-2 0-80-15,-21-22 16 16,23 22-16-16,-1-22-32 15,-22 0 32-15,22-22 16 16,0 0-112-16,-22 0 288 16,22-22-320-16,0 21 80 0,-22-21 96 15,0 0 192-15,0 44 176 16,0-21 1041-16,0 21-448 0,0 0-801 15,-22 21-416-15,22 2 240 16,0-2 240-16,0 23-240 16,22 1-48-16,0-1 0 0,22-22 0 15,-22-22-64-15,23 0-32 16,-1 0-353-16,-23-44 33 15,24 22 192-15,-23-23 208 16,0 1 64-16,0 0-32 16,-22-22-512-16,0 22-577 0,0-23 753 15,0 23 368-15,0 0 256 0,-22 21 721 16,22 2 271-16,-22 21-463 15,22-23-289-15,0 23-272 16,0 0-288-16,0 0-96 16,0 0-16-16,0 23-96 15,0-23-64-15,0 0 144 0,0 0 64 16,0 21 128-16,0-21 0 15,0 0 48-15,0 0 0 16,0-21-48-16,0 21-16 0,0 0 16 16,0 0-16-16,0 0 32 15,0 0-16-15,0 0-16 16,0 0-80-16,0 0-48 0,0 0 64 15,0 0 32-15,0 21 16 16,0-21 16-16,0 23-48 16,0-2 16-16,0 2 16 15,0 21 0-15,0-22 32 0,0 0-48 16,22 23 32-16,-22-23 0 15,0 0 0-15,0 1 16 0,22-2-32 16,-22 2 0-16,22-23 32 16,-22 21-48-16,22 2-48 15,-22-23-545-15,22 0-719 16,1 0 415-16,-23-23 65 0,21 2-144 15,1-2-481-15,1 2-3329 16</inkml:trace>
  <inkml:trace contextRef="#ctx0" brushRef="#br0" timeOffset="157194.258">23965 17217 15767 0,'0'-22'192'0,"23"0"-368"0,-2 22 96 16,1-22-769-16,1 0-415 15,-2-1 31-15,2 2 177 16,-2 21 639-16,2-23 449 15,-23 23-64-15,0 0 2033 16,0 0 1249-16,0-21-1057 0,0 21-736 16,0 21-881-16,0 2 352 15,-23 21 305-15,23 0-513 16,0 0-224-16,0 23-272 0,23-22-176 15,-23 20 113-15,22-21-161 16,0 23 48-16,-22-1 16 16,22-23-128-16,-22-20 128 0,0 21-32 15,0-21 0-15,0-23 96 16,0 21-112-16,0-21 32 15,0 23 32-15,0-23-64 16,0 0 128-16,0 0 16 0,0-23-160 16,0 23-16-16,0-44-192 0,0 0-208 15,0-22-385 1,0 0-351-16,0-22-465 0,22 21 1345 15,-22 1 304-15,22 22 32 16,-22-1 80-16,0 23 80 16,0 0-64-16,22 0-32 0,-22 22 16 15,0-23-16-15,22 23-48 16,-22 0 48-16,23 0-48 15,-2 0 1-15,-21 0 63 0,22 23 16 16,1-1 112-16,-23 0 144 16,0 0 64-16,0 23-144 15,0-1-176-15,0-22 0 16,-23 1-95-16,1-2-82 0,1 2-335 15,21-2-1168-15,0-21-1586 16,0 0-2993-16,0 0-2016 0</inkml:trace>
  <inkml:trace contextRef="#ctx0" brushRef="#br0" timeOffset="157674.259">24472 17106 20009 0,'-22'23'656'0,"22"-23"-624"16,0 22 192-16,0 22-336 0,0-22 208 15,22 1 0-15,-22-1-208 16,23 0 208-16,-2-22-272 0,2 0 32 16,0 0 96-16,-23 0-352 15,21-44 288-15,1 21 192 16,-22 1-192-16,22-22 224 15,-22-1-112-15,0 1-48 16,0 23 960-16,0 21 1457 0,0 0-752 16,0 0-1249-16,0 0-480 0,0 0 240 15,23 21 64-15,-23 23-64 16,21-21-48-16,-21-1-144 15,23 0-16-15,-1 0-160 16,-1-22-16-16,-21 0 320 16,23-22 16-16,-23 0-64 0,21 0 64 15,-21-22-144-15,23-23 64 16,-23 23-160-16,0-22-544 15,22 1 143-15,-22 20 657 16,0 1 593-16,22 21 799 0,-22 23-575 16,0 0-705-16,-22 0-304 0,22 23 80 15,0-1 224-15,0 22-96 16,-22 23-64-16,22-2-32 15,0 1-928-15,0 1-1009 16,0-23-1137-16,22 22-479 16,-22-44-4035-16,0-22-1584 0</inkml:trace>
  <inkml:trace contextRef="#ctx0" brushRef="#br0" timeOffset="157789.259">24914 16974 19448 0,'44'-44'2337'16,"-44"22"-1632"-16,23 1-449 15,-2 21-208-15,2-22-176 0,-1 22-1697 16,-1 0-5042-16</inkml:trace>
  <inkml:trace contextRef="#ctx0" brushRef="#br0" timeOffset="159515.263">22863 10728 18152 0,'-23'22'944'16,"23"-22"17"-16,-23 0-305 0,23 22-400 15,0-22 64-15,-21 22-144 16,21 0-160-16,-23 22 128 15,0 0-208-15,3 1 96 16,-4-1 48-16,3 0-112 0,-1 0 112 16,0 22-96-16,0-22 16 15,0 0 0-15,0-22-256 16,0 0 48-16,22-22-112 15,0 0 240-15,0 0-32 16,0 0-112-16,0 0-64 0,0-22 80 16,0-21 32-16,0 20 160 0,22-21-225 15,-22 0 1-15,22-22-112 16,-22 22-112-16,22-23 352 15,0 1 128-15,-22 22 224 16,22 0 929-16,-22 22-161 16,22 0-160-16,-22 22-175 0,0-22-225 15,0 22-352-15,21 0-96 16,-21 0 0-16,0 22-16 0,24-22 32 15,-24 44 144-15,20-22 128 16,3 0 32-16,-23 22-96 16,23 0-160-16,-2 1-64 0,2-23 0 15,0 22-48-15,-2 0-464 16,2-22-880-16,-2 0-1218 15,1 0-2208-15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2-22T12:19:17.9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14631 4657 11589 0,'0'0'784'0,"0"0"-720"0,0-22 64 15,0 22 64-15,0 0 401 16,21 0-433-16,-21 0 176 16,0 0 496-16,0 0 177 15,23 0 15-15,-23 22-592 0,21-22-63 16,-21 22 207-16,23-22-208 0,-23 0 304 15,22 0 1-15,0 0 207 16,-22-22 465-16,22 0-97 16,0 0-191-16,22-44-353 15,0 0-352-15,0-23-192 16,0 1-144-16,23-23-96 0,-1 2 80 15,0-2-720-15,22 23-609 16,-44-1-63-16,23 45 271 16,-23 1-256-16,-22 20-880 15,0 23-2721-15,0-22-5939 0</inkml:trace>
  <inkml:trace contextRef="#ctx0" brushRef="#br0" timeOffset="7742.014">6311 5739 14902 0,'-22'0'144'0,"-1"0"593"16,23 0-241-16,0 0-464 15,0 0-144-15,0 0 0 0,0 0 128 16,0 0 32-16,0 0 80 16,23 22 240-16,-23-22 416 15,22 23 145-15,-22-2-241 16,22 2-400-16,0-23-96 0,0 21-64 15,0-21 81-15,0 0 143 16,-22 0 112-16,22 0 160 0,0-21 81 16,22-23 159-16,-21-1-96 15,-2-21-303-15,2-1-241 16,-2-22-144-16,2 1-96 15,-1 1-48-15,0 21 16 0,-22-1 16 16,22 23 0-16,0 0-32 16,0 21-369-16,-22 23-1055 0,22 0-1362 15,0 0-1616-15,0 0-5170 16</inkml:trace>
  <inkml:trace contextRef="#ctx0" brushRef="#br0" timeOffset="8562.015">10415 5761 19272 0,'0'0'-32'16,"0"23"112"-16,0-23 48 15,0 21-96-15,23-21 177 16,-23 23 47-16,21-23 176 16,2 0 320-16,-1 0 33 0,0 0-97 15,0-23-96-15,0 2-128 16,22-2 33-16,0-21-257 0,22-45-144 15,0 22 0-15,1-42-192 16,21-1-1025-16,22-23-3761 16,-21 1-9429-16</inkml:trace>
  <inkml:trace contextRef="#ctx0" brushRef="#br0" timeOffset="12035.023">10173 7041 11413 0,'0'-22'2161'16,"0"0"-1217"-16,0 22-95 15,0 0-561-15,0 0 0 0,0 0-336 16,0 0 240-16,22 0 96 15,-22 0-112-15,0 0 192 16,22 22-224-16,-1-22-64 16,-21 22 176-16,23 0-192 15,-1 0 81-15,0-22-33 0,0 22-64 16,0-22 272-16,0 0 432 15,0 0 465-15,0-22-337 0,1 0-48 16,-2-22-79-16,2 0-289 16,-1 0-256-16,0-1-96 15,22-20-160-15,-22-24-112 16,22 23-1601-16,22 0-1856 0,-22-23-4899 15</inkml:trace>
  <inkml:trace contextRef="#ctx0" brushRef="#br0" timeOffset="18370.031">7503 10065 14758 0,'0'0'673'0,"0"0"-561"16,0-22 416-16,21 22-160 15,-21 0-448-15,0-22 304 16,22 22-224-16,-22 0-96 0,0 0 320 16,24-22-368-16,-4 22 176 15,3 0 128-15,-1 0-272 16,0-23 400-16,22 23-80 0,22-21-32 15,0-2 257-15,1-21-321 16,21 23 64-16,0-24-32 0,0 1-208 16,0 0 192-16,1 0-96 15,-1 0-16-15,1-1 144 16,-1 1-80-16,0 23 480 15,-22-2 113-15,0 2-353 16,1-2-16-16,-1 1-176 0,0 0-80 16,-22 22 80-16,22-22-192 0,1 0 128 15,-24 0-16-15,2 0-192 16,-1 22-416-16,0-22-1233 15,0 0-3009-15,-21 22-6468 16</inkml:trace>
  <inkml:trace contextRef="#ctx0" brushRef="#br0" timeOffset="19025.032">7856 9492 15046 0,'-23'21'1009'0,"1"-21"-913"16,22 0 48-16,0 23 160 16,0-23-192-16,0 0-48 0,0 0-48 15,0 0 240-15,0 0 465 16,0 21-305-16,-22 2 0 0,22-2 96 15,-22 2-112-15,0 21-239 16,0-22-129-16,0 22 64 16,0 22 144-16,0-22 32 15,0 0-112-15,0 0-48 16,22 0-64-16,0 1-48 0,0-1 16 15,0-22 48-15,22 0-16 16,-22 1 144-16,22-23 320 0,0 22 385 16,0-22 15-16,0 0-79 15,22 22-97-15,-22-22-240 16,22 0-272-16,-21-22-80 15,21 22 0-15,-23 0 48 0,2 0 65 16,-1 0-81-16,0 0-32 16,0 0 16-16,0 0-16 15,0 0-32-15,0 0-64 16,0 0-48-16,22 0 32 0,-22 22-64 15,1-22-32-15,-2 0-400 0,2 0-545 16,-2 23-640-16,-21-23-1168 16,23 0-801-16,-1 21-4289 15</inkml:trace>
  <inkml:trace contextRef="#ctx0" brushRef="#br0" timeOffset="53195.089">7105 11390 16215 0,'0'0'592'15,"0"0"-384"-15,0 0-320 16,0 0 336-16,0 0-288 0,22 0 208 16,0 0-64-16,0 0-240 15,22 0 416-15,-21-22-304 16,21 0 16-16,0 22 176 0,22-23-240 15,-1-21 144-15,-19 22 49 16,21 0-113-16,-2-22 544 16,23 22 48-16,-22-22 48 15,1 22 177-15,21-22-465 0,0 0 48 16,0 0-16-16,0-1-224 15,1 1 208-15,-23 22-128 0,23-22-143 16,-23 0 191-16,-1 22-80 16,-20 0 112-16,21 0-32 15,-22-1-144-15,1 2 16 16,-2 21-32-16,-20-23-128 0,21 23 96 15,-23-21-96-15,2 21 0 16,-1 0 64-16,-22 0-112 16,22 0 32-16,-22 0-16 0,0 0-400 15,0 0-961-15,0 0-271 16,0 21-1970-16,-22 2-5939 15</inkml:trace>
  <inkml:trace contextRef="#ctx0" brushRef="#br0" timeOffset="53880.09">7480 10904 11909 0,'-23'0'2417'0,"2"-22"-720"16,21 22-513-16,-23 0-703 15,23 0-1-15,0 0-416 16,0 0-16-16,-21 0 64 15,21 0-208-15,0 0 160 16,0 22-64-16,-22-22-112 0,22 22 288 16,-22 1-240-16,0-1 96 0,0 22 96 15,0-22 64-15,-1 22 608 16,2 0-191-16,-2 0-273 15,2 1 16-15,21-24-256 16,-23 23 272-16,23-22-128 16,0 0-192-16,0 1 112 0,23-1-128 15,-23 0 129-15,21 0 111 16,2-22 16-16,-2 22 320 15,2-22 80-15,-1 0-207 16,0 0-97-16,22 0-208 0,-22-22 16 16,22 22-64-16,0-22 16 15,0 0 176-15,-22 22-80 0,22-22 112 16,-21-1-79-16,-1 23-161 15,0 0-48-15,0-22 0 16,-22 22-48-16,0 0 64 16,22 0-64-16,-22 0 16 15,0 0 80-15,0 0-16 0,0 22 0 16,-22-22-48-16,22 23-32 0,0-23 32 15,0 0-64-15,-22 22-48 16,22-22-32-16,0 0-656 16,0 22-977-16,0-22-1681 15,0 22-1888-15,0-22-9989 0</inkml:trace>
  <inkml:trace contextRef="#ctx0" brushRef="#br0" timeOffset="56430.093">10173 10308 11349 0,'0'-44'1424'0,"0"23"81"16,0 21-416-16,-22-23-865 0,22 2 256 15,0 21-416-15,-23-23-48 16,23 23 112-16,-21 0-352 0,-2 0 176 15,1 0 48-15,0 0 32 16,0 0 160-16,0 23-288 16,0 21 112-16,-22 0 160 15,0 0-48-15,22 44 448 16,-22 0-111-16,21 23-113 0,2-23-128 15,21 0-320-15,21-22 192 16,2-22-256-16,21-22-961 0,22-22-976 16,-22 0-4706-16</inkml:trace>
  <inkml:trace contextRef="#ctx0" brushRef="#br0" timeOffset="57130.094">10238 10440 19080 0,'-43'22'721'0,"21"0"-273"15,22 22-448-15,0 2 32 16,0-25-48-16,22 23-208 0,0-21-609 16,-1-2-639-16,2-21-33 15,-23 23 48-15,22-23 673 16,-22 0 560-16,0 0 432 15,0 0 560-15,0 0 417 16,0-23 175-16,0 23-431 0,0 0-17 16,-22-21-367-16,22 21-65 0,0 0-208 15,-23-23-256-15,23 23 0 16,-21 0-32-16,-1 0-64 15,22 0 48-15,-22 0-80 16,0 0-48-16,-1 0 64 0,2 0 0 16,21 0 112-16,0 0-80 15,0 0-513-15,0 0 417 16,21 0 80-16,-21-21-80 15,23 21-400-15,21-23-369 16,-22 2-687-16,-1-2 639 0,2 23 321 16,-1-23 448-16,0 23 256 0,-22-21 80 15,22 21 320-15,-22-23 224 16,22 23-63-16,-22 0 319 15,0-22-256-15,0 22-159 16,22 0 31-16,-22 0-48 16,0 0-32-16,22 22-127 0,0-22-161 15,-22 0-64-15,23 23-16 16,-23-2 32-16,21 2-48 0,-21 0 0 15,0-2-32-15,0 2-16 16,0-2-32-16,0-21 48 16,0 0-16-16,0 0 32 15,-21 0-16-15,21 0 0 0,0-21 0 16,0-23 64-16,0 21 32 15,0-21 128-15,21-1 48 16,-21 23 81-16,23 1 31 16,-1-1 64-16,0 0-16 0,-22 22-128 15,22 0-95-15,0 0-113 16,0 22-32-16,0-22-80 0,-22 22-16 15,22-1-32-15,0 1-849 16,0 0-1280-16,0-22-384 16,0 0-1585-16,0 0-6803 15</inkml:trace>
  <inkml:trace contextRef="#ctx0" brushRef="#br0" timeOffset="57405.095">10989 10087 17271 0,'0'0'1329'0,"0"0"-417"16,0 0-976-16,0 0-64 16,0 0 288-16,0 22-352 15,0-22 0-15,-21 23 208 16,21-1-128-16,-23 0 256 0,2 22-80 15,-2 0-96-15,0 0 336 0,23 1-224 16,-21-23-32-16,21 22 33 16,0-44-194-16,0 21 65 15,21-21 16-15,2 0-512 16,0 0-1409-16,21-21-2897 15,-23-23-4594-15</inkml:trace>
  <inkml:trace contextRef="#ctx0" brushRef="#br0" timeOffset="57700.095">11188 10065 15447 0,'-22'0'1968'0,"22"22"-479"0,-22-22-608 16,22 22-433-16,0 1-416 16,0 21 80-16,0-21-144 15,22-2-240-15,-22-21-849 16,22 23-319-16,0-23 255 15,0-23-336-15,0 2-976 0,0-2 1024 16,0 1 1329-16,0-23 368 0,0 23 1681 16,-22-22 833-16,0 22-465 15,0 0 272-15,0-1-480 16,-22 23-464-16,22 0-753 15,-22 0-592-15,0 23-64 16,0-1-176-16,22 22-32 0,-22-22 0 16,22 23-256-16,0-1-1185 15,22-21-1792-15,0-2-801 16,22 2-2561-16</inkml:trace>
  <inkml:trace contextRef="#ctx0" brushRef="#br0" timeOffset="58140.096">11585 9932 15399 0,'0'-44'3777'0,"-22"23"-927"15,22 21-930-15,0 0-1071 16,0 0-865-16,0 21 224 16,0 2-224-16,0 21 16 0,0 22-48 15,0 0-736-15,0 1-1409 0,22 22-1185 16,-22-24-1248-16,22 2 1665 15,-22-23 1584-15,22-23 1169 16,-22 1 656-16,0 0 1121 16,0-22 1376-16,0 0-1312 0,0 0-817 15,0-22-208-15,-22 0-47 16,22-21 63-16,0-1-384 15,0-22-352-15,0-1-192 16,0-21-448-16,0 21 816 0,22 1 464 16,-22-1 688-16,0 23 465 15,22 23-144-15,-22-2-705 0,22 1-303 16,-22 22-273-16,22-22-112 15,0 22-128-15,0 0-32 16,1 22 64-16,-2-22-64 16,2 22 48-16,-1 22-48 15,0-21 0-15,-22 21 16 0,22-23-80 16,-22 24-64-16,0-23-161 0,-22 0-287 15,0 0-432-15,0 0-577 16,-1-22-1168-16,2 23-1953 16,-2-23-4691-16</inkml:trace>
  <inkml:trace contextRef="#ctx0" brushRef="#br0" timeOffset="58364.097">11916 9469 20185 0,'-22'0'2753'15,"22"0"-1761"-15,0 0-976 0,22 23 129 16,-22-2-258-16,22 23 210 16,0 0-1-16,22 23-289 15,-22-23-511-15,0 0-1169 16,0 0-704-16,-22 0-336 0,23-21-289 15,-23 21 929-15,0-23-832 16,0 2-3394-16</inkml:trace>
  <inkml:trace contextRef="#ctx0" brushRef="#br0" timeOffset="58504.097">11983 9778 21817 0,'0'-44'2418'0,"0"22"-1074"0,43 22-623 15,-21-22-497-15,23 0-176 16,21 0-96-16,-22 0-1777 15,22-1-7555-15</inkml:trace>
  <inkml:trace contextRef="#ctx0" brushRef="#br0" timeOffset="59435.1">12666 9513 17351 0,'-22'-21'2594'0,"22"21"-1026"16,0 0-975-16,0 0-593 15,0 0-48-15,22 44 304 16,2 0-272-16,-4 0 32 0,2 0 64 15,1 0-576-15,-2-22-881 0,2 0-400 16,-1-22-496-16,0 0 544 16,0-22-544-16,-22 0 1521 15,22-22 1168-15,-22 0 1441 16,0 0 176-16,0 0-785 15,0 0-447-15,0 21 639 0,0 1 193 16,0 0-208-16,0 22-1105 16,0 0-272-16,22 22 144 0,-22-22-96 15,22 22-96-15,0 22 64 16,1-21-160-16,-2-2-1553 15,2 2-1136-15,-2-2-272 16,-21-21-465-16,22-21 1825 0,1-2 1521 16,-2 2 1281-16,-21-23 2464 15,23-1-1104-15,-23 1-352 16,22 22-128-16,-22-22-352 16,22 22-464-16,0 0-577 0,0 22-96 15,-22 0-224-15,22 0-224 16,0 0 80-16,0 22-128 0,-22 22-16 15,0-22 16-15,0 22-1264 16,-22 0-2402-16,0 0-1168 16,0-21-5811-16</inkml:trace>
  <inkml:trace contextRef="#ctx0" brushRef="#br0" timeOffset="60085.101">13351 9293 14326 0,'21'0'4066'0,"-21"0"-3106"15,0 0 241-15,0 22-817 16,0 0-320-16,23 0-112 16,-23 0 48-16,22 0-464 15,-1-22-449-15,-21 0 209 0,23 0 240 16,-1 0 240-16,0 0 176 15,-22-22 48-15,22 0 64 16,-22 0 48-16,22 0 368 0,-22-22 48 16,0 22 65-16,22-1 335 15,-22 23 64-15,0-22 369 16,-22 22-384-16,22 0-561 0,-22 0-272 15,22 22-96-15,-22-22-32 16,0 45 0-16,0-23-48 16,22 22 32-16,0 0-48 15,0-22-208-15,22 0-449 16,-22-22-175-16,44 22 48 0,-22-22 207 15,0-22 337-15,22 0 176 0,-21 0 144 16,-2 0-32-16,2 0 96 16,-23 0 320-16,0 0 561 15,0 0-33-15,0 22-31 16,0-22 79-16,0 22-240 15,0 0-607-15,0 22-161 0,0 0 0 16,0 0-32-16,0 0-1 16,21 0-1119-16,-21 0-337 15,23 0-496-15,-1-22 385 0,-1 0 479 16,-21 0 737-16,23 0 416 15,-23-22 144-15,0 0 768 0,0-22 401 16,0 0-176-16,0 22-161 16,0-23-528-16,0-21-336 15,0 22-128-15,-23-22 48 16,23 22 465-16,-21 0 367 15,-1 0 160-15,22 22-351 0,-23 22-81 16,2 0-448-16,21 0-192 0,-23 0-64 16,23 22-512-16,0 22-1409 15,-21-22-2353-15,21 22-4770 16</inkml:trace>
  <inkml:trace contextRef="#ctx0" brushRef="#br0" timeOffset="60765.102">14343 8807 11413 0,'-44'-44'1008'0,"44"22"753"0,-21 22-993 0,-2-22-464 0,23 22-111 0,-23 0 15 15,23 0 64-15,0 0 32 0,-21-22 64 16,21 22 64-16,0 0-64 15,-22 0 113-15,22 0-321 16,-22 0 32-16,22 0 16 16,0 0-128-16,-22 0 48 15,22 22-64-15,0 0-16 0,0 22 224 16,-22 0 0-16,22 45-80 0,0-23-96 15,0 0-128-15,22 0 96 16,-22-22-64-16,0 0-16 16,22-22 16-16,0 23-160 15,0-45-384-15,-1 0 128 16,-21 0 64-16,23 0-176 0,0-22 159 15,-2-1 305-15,2 1 176 16,-23-22-112-16,0 0 48 16,0 22 16-16,0-22 0 15,0 22 481-15,-23 0 255 0,2 22-208 16,-2 0-239-16,0 0-241 15,2 0-144-15,21 22 0 0,-22 0-609 16,22 0-2384-16,0-22-3138 16</inkml:trace>
  <inkml:trace contextRef="#ctx0" brushRef="#br0" timeOffset="61415.102">14389 9028 12261 0,'0'0'2337'0,"0"0"-1088"0,0 0-593 16,0 0-624-16,0 0 240 16,0 0-288-16,0 0 48 15,0 0 96-15,0-22-192 16,-24 22 192-16,24-22-96 0,0 22-48 15,0 0 144-15,0 0-176 16,0-22 112-16,-22 22-32 0,22 0-96 16,0 0 160-16,0 0-208 15,0 0-16-15,0 0 160 16,0 0-128-16,0 0 208 15,0 22 16-15,0-22 112 16,0 0 177-16,22 22-129 0,-22-22 112 16,0 22-96-16,0-22-160 15,24 22 208-15,-24 0-160 0,0 22-128 16,21-22 0-16,1-22-128 15,-22 22 96-15,22-22-112 16,0 0 48-16,0 0 80 0,0-22-96 16,0 0 144-16,0 0 1 15,-22-22-65-15,0 22 128 16,0-22 144-16,0 22 64 15,0 0 48-15,0 0 304 16,0 0 497-16,0 22-305 0,0 0-816 16,0 22 0-16,0 0-63 0,0 22 63 15,0 22-16-15,0 0-32 16,22 22-32-16,-22 23-32 15,0-1-48-15,22 1-897 16,-22-1-1280-16,0-22 800 16,0-22 1313-16,0-22 128 0,-22-21 96 15,0-2-16-15,0 2 417 16,-22-23 191-16,22-23-240 0,0 2-240 15,0-2-192-15,0-21-160 16,22-22-512-16,0 0-881 16,0-1-304-16,22 2 1041 15,0 21 32-15,0-1-3522 0,22 1-6675 16</inkml:trace>
  <inkml:trace contextRef="#ctx0" brushRef="#br0" timeOffset="61850.103">15204 8741 16519 0,'0'-22'1409'0,"0"0"-65"16,0 22-623-16,0 0-561 0,-22 0-16 16,22 0-128-16,0 0-192 15,-22 0 176-15,0 22-16 16,-22 22-64-16,22-22 144 0,-23 22-96 15,24 1-48-15,-2-1 16 16,23 0-289-16,0 0-15 16,0-22 32-16,23 0 96 15,-2-22 256-15,24 22 48 16,-23-22-112-16,22 0 160 0,0 0-112 15,-22 0 64-15,0 0 128 0,-22 0 384 16,0 22 129-16,0-22-129 16,0 22 192-16,-22 0-287 15,0 22-321-15,0-22-112 16,0 0-64-16,0 1-112 15,0-1-1217-15,0 0-1072 0,0-22-1697 16,22 0-6515-16</inkml:trace>
  <inkml:trace contextRef="#ctx0" brushRef="#br0" timeOffset="62365.104">15358 8785 19817 0,'0'0'1904'16,"0"-22"-687"-16,0 22-1345 15,0 22 64-15,0-22 272 0,23 44-336 16,-23-22 208-16,0 45 112 0,0-1-352 16,22 0 272-16,-22 22-96 15,0 0-128-15,22 1 144 16,-22-1-208-16,0-22-144 15,22 22 304-15,-22-21-192 16,0-23 192-16,0 0-144 0,0 0-80 16,0-44 320-16,0 22-160 15,-22-22 80-15,22 0-161 16,0 0-1551-16,0-22 639 0,0-22 417 15,0 0-593-15,0-23-1312 16,22-21-1473-16,-22-22 625 16,0 0 607-16,0-1 2738 0,0 1 5299 15,0 22-593-15,0 44-1008 16,0 0-977-16,0-1-1313 15,0 23-687-15,22 22-481 16,-22-22-144-16,22 22-48 16,-22 0 64-16,22 0-96 0,0 0 96 15,0 0-80-15,0 22 16 0,0 0-48 16,1 23-416-16,-23-1-81 15,0 0 145-15,0 22-176 16,-23-22 320-16,1 0 160 16,0 0-369-16,0 0-447 0,-22-21-112 15,22 21-577-15,0-44-2305 16,0 22-4354-16</inkml:trace>
  <inkml:trace contextRef="#ctx0" brushRef="#br0" timeOffset="63280.105">15822 9006 17303 0,'44'-44'1745'0,"-22"44"-320"16,-22-22-369-16,0 22-768 15,22-22-368-15,-22 0 128 0,0 22-272 16,0-22-688-16,0-1-16 0,-22 23-97 15,0-22 353-15,0 0 560 16,0 22 16-16,0 0 160 16,0 0 224-16,-22 0 160 15,22 22 112-15,-1 0-224 16,2 23-31-16,21-1-49 0,0 22 16 15,0-22 80-15,0 0-176 16,21-22-112-16,24 0 32 16,-23 0-80-16,0 0 0 15,0-22 32-15,0-22-176 0,0 0 32 16,0 0 32-16,-22 0 0 15,0 0 112-15,22-22-48 0,-22 0 32 16,0 22 96-16,0-22 656 16,0 44 753-16,0-22-384 15,-22 22-913-15,22 22-208 16,0 0 0-16,0 22-16 0,0-22 32 15,0 22-80-15,0 0-80 16,22-22-464-16,0 0-513 0,-1-22 401 16,-21 0-49-16,24 0 33 15,-2-22 368-15,-1 0 336 16,-21-22 112-16,23 0 336 15,-23 0 272-15,23 0-143 0,-23 0 287 16,21 21-96-16,-21-21-255 16,23 22-225-16,-23 0-112 15,21 0-48-15,-21 22-96 16,0 0-16-16,22 0-32 0,-22 0-16 15,0 0 32-15,22 0-16 16,-22 22 32-16,22-22-16 0,-22 22-32 16,0-22 64-16,22 22-32 15,-22-22-32-15,0 22 64 16,0 0-48-16,0 1 112 15,-22-1-48-15,22 22-16 16,0-22-48-16,0 22 0 0,22-22-32 16,-22 0 32-16,23-22-48 15,-2 0-224-15,1 0-96 0,1 0 32 16,-2-22 207-16,2 0 129 15,-2-22 16-15,2 0 16 16,-23 0-80-16,22-1-544 16,0-21-272-16,-22 22 400 0,0-22 303 15,22 0 290-15,-22 43 1103 16,0 2 65-16,0-2-273 15,-22 23-320-15,22 0-479 16,0 0-177-16,0 23-32 0,-22 21-32 16,22 0 96-16,0 22-80 0,-22 0 16 15,22 0-16-15,0 1-64 16,22-1-481-16,0 0-463 15,-22-22-481-15,22 0-416 16,-22-22 128-16,22 0-448 16,-22-22-528-16,0 0-544 0,0 0 1632 15,22 0-2561-15</inkml:trace>
  <inkml:trace contextRef="#ctx0" brushRef="#br0" timeOffset="63615.106">16638 8719 14886 0,'23'-66'4306'0,"-23"66"-1168"16,0-22-1089-16,0 22-1153 15,0 0-448-15,0 0-288 16,-23 0-352-16,23 0-32 16,0 0 112-16,0 22-208 15,0 0-512-15,-21 0-145 0,-2 22-159 16,1 0-529-16,1-22 304 0,-2 22 1201 15,1-21 208-15,0-1 224 16,22 0 593-16,0-22 239 16,0 22 17-16,0-22-289 15,0 22 16-15,22-22-63 0,-22 0-129 16,0 22-64-16,22-22-271 15,1 22-33-15,-23 0 0 16,21 0-240-16,1-22 0 0,1 22-16 16,-2-22-48-16,2 22-64 15,-2-22-705-15,2 0-975 16,-23 0-1490-16,22 0-1552 0,0 0-7236 15</inkml:trace>
  <inkml:trace contextRef="#ctx0" brushRef="#br0" timeOffset="64870.107">17411 8499 13558 0,'0'-45'1905'0,"-22"23"-193"0,22 22-831 16,-22 0-225-16,22 0-672 15,0 0 256-15,0 0-304 16,-23 0-16-16,23 22 192 0,0 23-192 16,-21-24 144-16,21 46-48 15,0-1-80-15,-23 0 208 0,23 22-208 16,0 1 96-16,23-1 64 15,-23-22-160-15,21 22 320 16,-21-22-80-16,23 23-128 16,-23-23 16-16,22 0-128 15,-22-22 64-15,0 0-1440 0,-22 0-1330 16,-1-21-591-16,2-2 672 0,-2-21 96 15,2 0-1713-15</inkml:trace>
  <inkml:trace contextRef="#ctx0" brushRef="#br0" timeOffset="65445.108">17213 9226 11637 0,'44'-110'2977'0,"-1"66"-880"15,-20 0-656-15,21 22-305 16,-22 0-479-16,22 0-321 16,0 0-240-16,-22 22-112 15,23-22 32-15,-24 22-128 0,2 0-32 16,-23 0-16-16,0 0 16 15,0 0 64-15,22 0-81 0,-22 22 177 16,0-22 48-16,0 22 129 16,-22 0 111-16,22 0 80 15,0 0-16-15,0 0-128 16,-23 22-144-16,23-22-64 0,0-22-16 15,0 22-64-15,0-22-448 16,23 0-304-16,-23 0 351 0,22 0 129 16,-22 0-64-16,22-22 160 15,-1 0 176-15,-21-22-64 16,0 22 48-16,23-22-64 15,-23 22 48-15,0-22 0 0,0 0 96 16,0 21 256-16,-23 23 928 16,23-22-111-16,0 22-609 15,0 0-464-15,0 0 112 16,0 0-80-16,0 22 0 0,23-22-32 15,-2 23 32-15,2-23 48 16,21 22 32-16,0-22 113 0,0 0 191 16,0 22-32-16,1 0-336 15,-23-22-144-15,0 22-80 16,-22 0-128-16,0-22 80 15,0 22 256-15,-22-22 144 16,0 0-48-16,0 0-48 0,-1-22 0 16,23 0 256-16,-21 0 96 15,21 0-304-15,0-22 48 0,21 21-192 16,2-21-16-16,21 22 80 15,-1 0-64-15,2 0-16 16,-1 22-48-16,0 0-1136 0,0 0-2066 16,-21 0-4689-16</inkml:trace>
  <inkml:trace contextRef="#ctx0" brushRef="#br0" timeOffset="66020.109">18845 8697 8467 0,'23'-89'4050'0,"-23"24"-1168"0,21 42-1234 16,-21-21-495-16,0 22-529 0,0 0-368 15,23-22-48-15,-23 22-96 16,0-1-80-16,0 23 96 16,-23-21-144-16,23 21 80 15,-21-23 1-15,-2 23-49 0,1 23 304 16,0-2-16-16,-22 24 0 15,22-1 336-15,0 23 1 16,0 21-241-16,0 22-224 0,22 0-96 16,0 23-16-16,0-23-80 15,0 0 64-15,22-21-96 16,-22-1-80-16,22 0-224 0,-22-21-49 15,0-2 33-15,0-21-224 16,-22 1-80-16,22-1-193 16,-44-44-223-16,22 22-289 15,0-22-1280-15,0-22-1361 16,-1 0-576-16,23-22 1969 0</inkml:trace>
  <inkml:trace contextRef="#ctx0" brushRef="#br0" timeOffset="66495.11">18537 9271 5954 0,'66'-111'6019'0,"-44"89"-3554"15,0-22-784-15,22 22-337 16,0 0-415-16,0 0-673 15,0 0-160-15,1 0-208 0,21-22-544 16,-22 22-753-16,0 0-352 16,0 0 1073-16,-22-1 672 15,0 1 128-15,-22 0 752 0,22 0 401 16,-22 0-128-16,-22 22 255 15,22-22-1088-15,-22 22 273 16,22-22-241-16,-22 22-32 0,0 0-96 16,0 0-240-16,0 0 0 15,0 22 48-15,0 0 32 16,-22 0 48-16,21 22 0 15,23 1-32-15,-21-1-32 0,21 0 32 16,0-22-48-16,0 22-32 0,21-22-16 16,2 0 0-16,-1 0-80 15,0-22 128-15,-22 0 64 16,22 0 16-16,0-22-48 15,0 0 80-15,-22 0-48 16,22 0-48-16,-22-22 48 0,22 22-64 16,-22-22 16-16,0 22 144 15,0-1 1121-15,0 23-64 16,0 0-289-16,0 0-768 0,0 0-192 15,0 23 208-15,0 21 96 16,0-22-160-16,0 22-112 16,22 0-48-16,0-22-576 0,-22 0-817 15,22-22-768-15,0 0-1088 16,0 0-2690-16,1-22-3681 15</inkml:trace>
  <inkml:trace contextRef="#ctx0" brushRef="#br0" timeOffset="67110.111">19243 8918 9124 0,'0'-67'3121'15,"0"45"161"-15,22 0-753 0,-22 0-768 16,0 22-49-16,0 0-1103 15,0 0-625-15,0 0 208 16,0 0 144-16,-22 22 144 16,22 22-224-16,0-21-176 0,0 21-16 15,0 0-16-15,0-22-80 16,22 22-16-16,0-22-480 15,0 0-128-15,0-22 240 16,-22 0 15-16,21 0-255 0,2-22 368 16,-2 0 272-16,2 0 80 15,-23-22 128-15,0 22 144 0,23 0-32 16,-23-22-176-16,0-1-112 15,0 1-32-15,0 22 32 16,0-22 257-16,0 22 607 16,0 0 176-16,0 22-335 15,0 0-353-15,0 0-240 0,0 22-64 16,0 22-64-16,-23-22 48 0,23 22 16 15,0 0-112-15,0 1 80 16,23-1-48-16,-2-22-32 16,-21 0-368-16,22 0-417 15,-22-22 49-15,22 0 32 16,1 0 127-16,-23 0 145 0,21-22 256 15,-21 0 80-15,23 0 192 16,-23 0-16-16,22 0-64 16,0 0 16-16,-22-23-400 15,22 1-657-15,0 0 513 0,-22 0 448 16,0 0 160-16,0-1 913 15,0 24 607-15,0-2-159 0,0 23-273 16,0-21-543-16,0 21-273 16,0 0-192-16,0 0-112 15,0 0-48-15,0 0-176 16,0 0-336-16,0 0 191 0,0 0 289 15,0 44 128-15,0-23 16 16,0 24-32-16,0 21-176 0,22-22-704 16,-22 22-737-16,0-21-592 15,0-23-64-15,22 22-1536 16,-22-44-1762-16</inkml:trace>
  <inkml:trace contextRef="#ctx0" brushRef="#br0" timeOffset="67390.111">19772 8653 14070 0,'0'-89'3682'0,"0"68"-1073"16,0-2-784-16,0 23-945 0,0-21-528 16,0 21-320-16,0 0 48 15,0 0-304-15,0 0-160 16,0 0 272-16,0 21 144 15,0 23 128-15,0 0-96 16,-21 1 16-16,21-1 16 0,0 22-112 16,0 0 48-16,0-21-32 15,0 21 16-15,0-44-48 0,0 22-272 16,0-22-160-16,0-22-241 15,0 22-351-15,0-22-81 16,0 0-47-16,0 0-2210 16,0-22-5650-16</inkml:trace>
  <inkml:trace contextRef="#ctx0" brushRef="#br0" timeOffset="67565.111">19706 8763 18424 0,'0'0'1793'0,"-22"0"-769"15,22 0-928-15,22 0-128 16,0 0 224-16,1 0-176 16,-2 0-208-16,23 0-1344 0,1-22-3459 15,-24 22-9075-15</inkml:trace>
  <inkml:trace contextRef="#ctx0" brushRef="#br0" timeOffset="67750.111">19949 8874 22042 0,'0'0'2849'0,"0"0"-1440"16,0 0-1137-16,0 0-160 15,22 0-160-15,0-23-96 0,22 23-1329 16,-22-22-3265-16,1 22-4963 0</inkml:trace>
  <inkml:trace contextRef="#ctx0" brushRef="#br0" timeOffset="67995.112">20346 8343 21898 0,'-22'-21'2689'15,"22"-2"-1601"-15,0 23-896 16,0 0-64-16,0 23-224 16,0 21 112-16,22 0 96 15,-22 22-224-15,22 1 160 16,-22 21-448-16,0-22-1617 0,0 22-1760 15,22-22-225-15,-22-21-3298 0</inkml:trace>
  <inkml:trace contextRef="#ctx0" brushRef="#br0" timeOffset="68555.113">20169 8631 18552 0,'-22'-23'2609'16,"22"23"-1504"-16,22-21-721 15,1 21-160-15,-2 0-160 16,24-23-32-16,21 23 16 0,0 0-128 16,-22 0-160-16,22 0-2353 15,-22-21-705-15,-21 21-864 16,-1 0 1473-16,0 0 1985 15,-22 0 800-15,0 0 1537 0,0 0 1184 16,0-23 112-16,0 23-960 16,0 0-704-16,0 0-369 0,0 0-304 15,0 0-416-15,0 0-160 16,0 0 0-16,0 0-16 15,0 0 32-15,0 0-16 16,0 0-48-16,0 0 48 0,-22 0 16 16,22 0 16-16,0 23-32 15,-22-2-32-15,22 2 80 16,-23 21-80-16,23 0 49 0,0 0 111 15,0 22 176-15,0-22-64 16,0 1-224-16,23-23 16 16,-1 22-16-16,0-22-48 0,0-22 64 15,22 0-16-15,-22 0 32 16,0-22-32-16,-22 0 0 15,23 0 32-15,-2-23 0 16,-21 1-96-16,0 0 16 16,0 0-320-16,-21 0-32 0,-2-23 288 15,1 46 128-15,0-2 256 0,0 2-48 16,-22 21-208-16,22 0-96 15,22 0-528-15,-22 21-1681 16,22 2-1569-16,0-2-4434 16</inkml:trace>
  <inkml:trace contextRef="#ctx0" brushRef="#br0" timeOffset="70105.115">20765 8432 18024 0,'-21'-44'3681'15,"21"22"-1872"-15,0 22-448 0,0 0-1105 16,0 0-688-16,0 0 720 15,0 22-432-15,21 22 176 16,-21-22 224-16,0 44-528 16,0-22 464-16,0 23-976 15,23-23-769-15,-23 0 560 0,21-22-335 16,-21 0 543-16,22 0 529 0,-22 0-176 15,23-22 544-15,-23 0-128 16,21 0-576-16,2 0-240 16,-23 0-129-16,22 0 625 15,-22-22 432-15,22 22-224 16,-22 0 544-16,0 0 689 0,0 0-113 15,0 0 17-15,0 0-753 16,0 0 800-16,0 0-207 16,0 22-273-16,0-22-48 15,0 0-240-15,0 22 96 0,22-22-192 16,-22 22-160-16,22-22 81 15,-22 0-178-15,22 0 97 0,0 0 81 16,-1 0-226-16,-21-22 81 16,24 0 97-16,-24 0-81 15,22 0 112-15,-22 0-112 16,0-22 112-16,0 22-128 0,0-22 16 15,0 21 80-15,0 2-128 16,0 21 80-16,-22 0 32 0,22 0-128 16,-24 0 112-16,24 0-112 15,0 21 48-15,0 2 32 16,0-23-129-16,0 22 81 15,0 0-96-15,24-22 48 0,-2 22 112 16,22-22-80-16,-21 0 128 16,19 0-16-16,3-22-16 15,-23 22 48-15,0 0 48 16,0 22 225-16,-22 0-17 0,0 0-48 15,0 0-128-15,0 22-112 16,0-22-48-16,-22 0 48 0,22 1-128 16,-22-1-160-16,22-22 160 15,-22 0 96-15,22 0 64 16,0-22-96-16,0-1 128 15,0 1 80-15,22-22-64 16,0 22-160-16,22-22 0 0,-22 22 48 16,23 0-16-16,-24 0-16 15,23 22 80-15,-21-22-48 0,-1 22 0 16,-1 0 0-16,2 0-64 15,-1 0 48-15,-22 0-48 16,0 0-16-16,22 0-64 16,-22 0 32-16,0 0 160 0,0 0 0 15,-22 0-80-15,22-23 32 16,0 23 16-16,-22 0 80 15,22 0 16-15,0 0-112 16,-23 0-32-16,23 0-16 0,0 0 16 16,-21 23 0-16,21-1-16 15,-22 0 48-15,22 22-96 0,0-22-128 16,0 22-176-16,0-22 128 15,22 0 144-15,-22 0 64 16,21-22 32-16,2 0 96 16,-23 0 0-16,22-22 32 0,0 22 48 15,0-22 48-15,0 0 64 16,0 0-80-16,0 0-80 0,-22 0 80 15,0 0 288-15,22 22 97 16,-22 0-305-16,0 0-336 16,0 0 0-16,0 22 64 15,0 0 48-15,-22 0-80 0,22 0-689 16,0 0-191-16,22 0 192 15,-22-22 143-15,23 0 193 16,-2 0 288-16,-21 0 144 16,23-22-16-16,-2 0 240 15,2 0 449-15,-23-22-81 0,22 22-176 16,0 0 32-16,0 22 17 0,-22 0-225 15,0 0-160-15,0 0-96 16,0 0-16-16,22 22 16 16,-22 0 0-16,0 0-16 15,0 0-32-15,22 0-128 16,-22 0-705-16,0 0-79 0,22 0 96 15,0-22 479-15,-22 0 273 16,22 0 112-16,0-22 32 0,0 0 129 16,1 0 367-16,-2 0 64 15,2 22-32-15,-2-22-111 16,-21 22-209-16,23 0-128 0,-1 0-80 15,-22 0-48-15,22 22-32 16,-22-22 16-16,22 22-48 16,-22 0 32-16,22-22 0 15,-22 22-336-15,0-22-305 16,22 22-47-16,-22-22 16 0,0 0 336 15,22 0 320-15,-22-22 48 0,22 22 32 16,-22-22 32-16,22 0 128 16,-22-22-64-16,0 22-144 15,0-22 16-15,0 22 112 16,0 0 800-16,0-1 113 15,0 23-449-15,0 0-368 0,-22 0-176 16,0 23-16-16,0 21 48 16,0 0-80-16,0 0 0 15,22 0-48-15,0 0-336 0,22 1-913 16,0-23-63-16,0-22 207 15,22 0-1824-15,0 0-737 16,0-22-3569-16</inkml:trace>
  <inkml:trace contextRef="#ctx0" brushRef="#br0" timeOffset="70655.115">17279 10132 19865 0,'-22'-23'848'16,"22"23"-288"-16,0 0-320 0,0 0-384 16,0 0 224-16,22 23-32 15,-22-1 80-15,21 23 145 16,-21 20-193-16,23-21-48 0,-23 1-64 15,21-1-1649-15,2-1-1617 16,-23-43-4017-16</inkml:trace>
  <inkml:trace contextRef="#ctx0" brushRef="#br0" timeOffset="70800.116">17257 9999 17992 0,'-23'-23'1584'0,"23"23"-879"16,0 0-977-16,0 0-113 0,23 23-1343 15,-1-23-2114-15,22 0-5859 16</inkml:trace>
  <inkml:trace contextRef="#ctx0" brushRef="#br0" timeOffset="71148.117">17565 9999 16503 0,'-21'22'1969'0,"21"-22"-1233"16,-23 22 81-16,1-22-513 15,22 22-224-15,0 0-32 16,0 0-272-16,0-22-609 15,0 23-591-15,22-1 143 0,-22 0 801 16,0 1 368-16,0-2 160 16,0 2 144-16,0-2 576 0,0 2 465 15,0-2-465-15,0 2-240 16,0-23-335-16,0 22-113 15,23 0 112-15,-2-22-48 16,-21 22 32-16,23-22-96 0,-1 0-96 16,0 22 80-16,-22-22-64 15,0 0 16-15,0 0 416 0,0 0 833 16,0 0-833-16,-22 0-336 15,0 0-96-15,-1 0 0 16,2 0-272-16,-2 0-945 16,1 0-1552-16,22 0-5699 15</inkml:trace>
  <inkml:trace contextRef="#ctx0" brushRef="#br0" timeOffset="72448.119">18492 9911 13126 0,'-22'-23'2257'16,"0"23"-449"-16,0-21-527 15,0 21-993-15,0 21-80 16,0-21-96-16,-22 23-256 0,22-2 384 15,-22 23-336-15,21 1 176 16,2 21 112-16,-2-21-352 0,23 22 304 16,0-23-256-16,23 0-96 15,-2 0-608-15,2-22-433 16,21 0 225-16,0-22-289 15,22 0-480-15,-22-22 33 0,22 0 383 16,-22-22 993-16,1 21 608 16,-1 2 640-16,0-23 657 15,-22 21-272-15,0-21-417 0,0-1 48 16,-22 1-159-16,22 22 191 15,-22-23 305-15,0 45 111 16,-22-21-239-16,0 21-641 0,0 0-240 16,0 0-96-16,0 21-144 15,0-21 112-15,0 23-80 16,-22 21-16-16,21-22 48 15,2 0-128-15,21 0 112 16,0 1-96-16,0-1-32 0,0 0-48 16,21 1-160-16,2-23 0 0,-1 0-81 15,22 0-303-15,-22 0 112 16,0-23 304-16,0 23 272 15,0-22 112-15,0 0 288 16,0-1 576-16,-22 23 161 16,0-22 288-16,0 22 239 0,0 0-735 15,0 0-705-15,0 0-128 16,0 22 16-16,22 1-64 0,-22-1-48 15,0 0 16-15,22 1-288 16,0-23-913-16,22 0-688 16,-21 0-864-16,21-23-1153 15,-22-21-224-15,0 21 2994 0,0 1 1488 16,0-22 1697-16,-22 22 880 15,0-23-944-15,0 1-560 16,0 0-417-16,0 0-287 16,0 0 79-16,0 22 128 0,0 0 385 15,0 0-272-15,0 22-481 16,-22 0-464-16,22 0-80 0,0 22-32 15,-22 0 16-15,0 22 32 16,22 22-16-16,-22-22-32 16,22 23 32-16,0-1-64 15,0-22-16-15,22 1-128 0,0-23-128 16,0 1-385-16,22-23 33 15,-22 0-689-15,22 0-111 16,-22-23 367-16,23-21 561 0,-24 21 528 16,2-21 32-16,-23 0 112 15,22-1 16-15,-22 1 0 16,0-21-112-16,0 20-32 0,22-21 64 15,-22 22 544-15,0 0 625 16,0 0 480-16,-22 21-369 16,22 23-671-16,0 0-289 15,-22 0-320-15,22 0-48 16,-23 45 16-16,23-1 64 0,-21 0 16 15,-2 22-80-15,23-22 0 0,0 23-16 16,23-23-32-16,-2 0 0 16,-21 0 0-16,23-22-352 15,-1 22-240-15,0-44-625 16,0 23-208-16,0-23-608 15,-22 0-640-15,21-23-1473 0,2 23 192 16,-2-22-2416-16</inkml:trace>
  <inkml:trace contextRef="#ctx0" brushRef="#br0" timeOffset="73200.121">19463 9888 16375 0,'-21'0'2289'0,"21"0"-912"0,0 0-225 16,-23 0-704-16,23 0-31 15,-23 23-289-15,23-2-224 16,0-21 240-16,0 23-400 15,0-2-433-15,0-21-255 0,23 0-209 16,-23 0 337-16,23 0-209 0,-2-21-95 16,-21-2 656-16,22 2 336 15,-22-2 512-15,22 2 816 16,-22-2 417-16,0 23-32 15,-22-22-48-15,22 22 15 16,-22 0-463-16,22 0-657 0,-21 0-224 16,21 22-144-16,-23 22 48 15,23-21-64-15,-23 21-96 16,46 0 64-16,-23 0-160 0,44-22-496 15,-22 0-241-15,23-22-399 16,21 0 191-16,-22 0 65 16,0-22-81-16,0 0 289 0,-21-22 512 15,20 21 352-15,-21-21 112 16,0 23 144-16,1-23 208 15,-2 21 65-15,-21-21 399 16,0 22 80-16,0 22-143 0,0-22-49 16,0 22-400-16,0 0-383 15,0 22-65-15,-21-22-16 0,-2 44 64 16,1-22-32-16,0 22-80 15,0 0 48-15,1 0 16 16,21 1-32-16,0-1-16 16,0-22-32-16,21 0-1 0,1 1-143 15,0-1-112-15,0-22 304 16,1 0-160-16,-2-22-64 15,2-1 64-15,-1 1 224 16,0-22 0-16,0 0 0 0,-22 21 112 16,0-21 64-16,0-21-112 15,22 20-96-15,-22-21-32 16,0 0 0-16,0 0 32 0,0-1 80 15,0 2 240-15,0 20 113 16,0 23 239-16,-22 0 96 0,22 0-271 16,0 22-369-16,0 0-160 15,0 44-16-15,-22-22 96 16,22 44-48-16,0 1 0 15,0-1-32-15,0-22-16 16,0 22 0-16,22 0-224 0,0-44-289 16,-22 22-15-16,22-21 0 15,0-2-465-15,-22 2-1184 0,22-23-944 16,1 0-2834-16</inkml:trace>
  <inkml:trace contextRef="#ctx0" brushRef="#br0" timeOffset="73950.122">20744 10065 14918 0,'-23'-44'1553'16,"23"22"-304"-16,0-1-497 16,23 2-176-16,-23-2-384 15,21-21-192-15,-21 0 160 0,23 0-224 16,-2 0 64-16,1-22-16 0,1 0-192 15,-23-1 16-15,21-21 48 16,-21 22 176-16,0 0 80 16,0 0 112-16,-21-1 176 15,-2 23-79-15,23 0 175 16,-22 22 304-16,22 0-256 0,0 22-448 15,-21 0-112-15,21 22-64 16,-23 22 160-16,2 0-48 0,-2 45 17 16,1-1-17-16,22 0-80 15,-22 22 144-15,22 1-144 16,0-23-81-16,0-22-239 15,0-21-176-15,22-1-32 0,0-23 192 16,1 2 79-16,21-23 129 16,-23 0-128-16,1 0-64 15,22-23 96-15,-21 2-80 16,21-2-16-16,-22-21 96 0,0 0 63 15,22 0 113-15,-23-22-160 16,3 0 224-16,-2-1 64 0,-1 2 304 16,2 20 1793-16,-23 23 881 15,0 0-961-15,0 22-1681 16,0 22-352-16,0 0 208 15,-23 44 112-15,23 1-192 0,0-1-112 16,0 0-224-16,23-22-2209 16,-23 0-3618-16,23 0-7235 15</inkml:trace>
  <inkml:trace contextRef="#ctx0" brushRef="#br0" timeOffset="74405.123">21051 9403 15030 0,'0'22'16'0,"0"-22"80"15,24 22-512-15,-2 0-528 16,-1-22-1089-16,2 0 608 15,0 23 1489-15,-2-23-48 16,0 0 1121-16,2 0 1200 16,-1 21-400-16,-22 2 160 0,22-2-417 15,0 23-271-15,-22 1-240 16,0-1-657-16,0 0-288 0,22 0-224 15,-22 0-64-15,0-22-496 16,22 1-641-16,-22-23-79 16,0 0 415-16,22 0-239 15,-22-23 655-15,22-21 513 0,-22 0 465 16,0 0 463-16,23 0-320 15,-23 0-31-15,21-23 767 16,-21 46 17-16,23-2-80 16,-23 23-657-16,0 0-560 0,0 0 48 15,0 23-64-15,0-2 32 0,21 23-96 16,-21 1-48-16,0-1-176 15,0 0-1649-15,0-22-1952 16,23 0-673-16,-23 0-3666 16</inkml:trace>
  <inkml:trace contextRef="#ctx0" brushRef="#br0" timeOffset="75811.126">21648 9557 16263 0,'0'44'2529'0,"-22"-44"-768"0,22 23-320 15,-22 21-705-15,22-22-432 16,0 0-432-16,22 0 144 16,-22 0-32-16,22-22-288 15,22 0 176-15,-22 0-240 16,1-22 15-16,21 0-15 0,-23 0 208 15,24-22 224-15,-23 22 64 0,0-22 176 16,0 0 337-16,0 21-145 16,-22-21 320-16,22 0-47 15,-22 22-65-15,0 22 208 16,0-22-479-16,0 22-305 0,0 0-208 15,0 22 16-15,-22 0 112 16,0 22-16-16,0 0-96 16,22 0-64-16,-22 0-593 15,22 1-63-15,22-1 368 0,0-22 48 16,0 0 271-16,22 0 49 15,-22-22 64-15,22 0 0 0,0-22 0 16,0 22 16-16,-21-22 1 16,21 0-1-16,0 0 64 15,-22 0-32-15,0-23 32 16,-22 24-48-16,22-2-48 15,-22-21-16-15,0 23 16 0,0-24-16 16,-22 23 112-16,0 0 112 0,0 22 96 16,-22 0 0-16,22 22-48 15,-23 0-64-15,1 0-32 16,0 22-64-16,22 0-80 15,22-21-32-15,0 21 48 16,0 0-64-16,0 0-32 0,22-22-96 16,1 0-112-16,-2-22 96 15,2 0 0-15,-2 0 112 16,2-22 96-16,-1 0-16 0,0 0 64 15,0 0 208-15,-22-22 80 16,0 21 49-16,22 2-1 16,-22-2 352-16,0 23 144 15,0-21-303-15,0 21-465 0,0 21-160 16,0 2 0-16,0-2 16 15,0 2-16-15,22-1-240 16,0 0-769-16,0 0-447 0,22-22-337 16,1 0-913-16,-1 0 770 15,0-22 1343-15,0 0 673 16,0 0 577-16,-22-22 815 0,22 21 81 15,-22 2-481-15,-22-23-271 16,22 21-161-16,-1-21-272 0,3 22-144 16,-24 0 32-16,20 0-15 15,-20 0 31-15,0 22-64 16,-20 0-128-16,20 0-96 15,-45 0 16-15,23 0 16 16,-22 22-128-16,22 0-577 0,-22 0-239 16,22 0 112-16,0 0 223 15,0-22 161-15,22 22 192 0,0 1 112 16,22-2 128-16,0 2 64 15,0-2 0-15,0 2 224 16,0-2 448-16,0 24 97 16,0-23-33-16,0 22-112 0,-22 0-303 15,22 22-145-15,-22-21-112 16,0 20-96-16,0 2-48 15,0-1-112-15,-22-22-625 16,0 1 1-16,0-23 304 0,0-22 320 16,-22 0-32-16,22 0-112 15,0 0 288-15,0-44-16 0,-1 21 160 16,23-21-32-16,0 0-144 15,0-22-48-15,23-1-529 16,-1 1-415-16,22 0 832 16,-22 0 512-16,22 0 832 0,0 43 1 15,-1-21-225-15,1 23-319 16,2-2-193-16,21 2-176 0,-23 21-48 15,21-23-144-15,-21 23-80 16,-22 0 80-16,22-22-96 16,-21 22 32-16,-2 0 48 15,-21-22-16-15,0 22 0 0,23-22 32 16,-23 22-16-16,0-22-48 15,0 0 32-15,-23 0-32 16,23 0-16-16,-21 22-128 16,-2-22-224-16,2 0-112 15,-24 22 432-15,23 0 80 0,-22 0 32 16,22 22 48-16,-22 0-32 0,23 22 64 15,-2 0 80-15,0 22-80 16,23-22-80-16,23 0 0 16,0 0-48-16,-2 1 48 15,23-23-48-15,-22 0 48 16,22-22 0-16,0 0-16 0,0 0-80 15,-21 0-80-15,-2-22-528 16,24 0-1025-16,-23 0-2897 0,-22-22-6275 16</inkml:trace>
  <inkml:trace contextRef="#ctx0" brushRef="#br0" timeOffset="76551.127">21051 10419 12933 0,'-87'0'2113'0,"43"0"-1360"15,-1 0 255-15,1 0-303 16,22 0-225-16,-22 0-400 15,23 0 400-15,-2 0-272 16,1 0 16-16,0 0 497 0,22 0-113 16,0 0 448-16,0 0-127 0,0 0-897 15,0 0 288-15,22-22-128 16,23 22 112-16,-1-22 32 15,22 22-224-15,0-22 160 16,22 0-176-16,1-1-15 16,-1 23 15-16,22-21-144 0,1-2 128 15,-1 2-128-15,-22-2 80 16,22 2 112-16,-22-2 560 0,23 1 368 15,-23 0-207-15,23-1-225 16,-23 23-128-16,22-22-288 16,-21 0 17-16,21 0-81 0,-22 22-64 15,21-22 32-15,-19 0-128 16,-2 22 48-16,0-23-32 15,-22 23-16-15,1 0 64 16,-23-21-96-16,0 21 80 16,0 0-16-16,-22-23-64 0,0 23 128 15,0 0-96-15,0 0 0 0,0-21 16 16,0 21-48-16,-22 0 32 15,23 0-48-15,-23 0-64 16,21 0-128-16,-21 0-225 16,23 21-239-16,-23-21-512 15,0 0-625-15,0 23-1153 0,0-23-703 16,0 21-3299-16</inkml:trace>
  <inkml:trace contextRef="#ctx0" brushRef="#br0" timeOffset="76901.127">23899 8918 18552 0,'0'22'0'16,"22"0"928"-16,-22 0 641 0,0 22-1121 15,22 22 209-15,-22 0-449 16,22 0-144-16,1 1 240 16,-23-1-432-16,21-22 240 15,1 0-32-15,-22 1-224 0,23-1 320 16,-23-23-240-16,0 2 0 15,0-23 96-15,21 21-1697 0,-21-21-1056 16,0 23-1985-16,0-23-5603 16</inkml:trace>
  <inkml:trace contextRef="#ctx0" brushRef="#br0" timeOffset="77066.128">24098 9911 28477 0,'0'0'512'15,"0"0"-480"-15,21 0 64 16,2 0-288-16,-1 21-2978 0,0-21-10388 16</inkml:trace>
  <inkml:trace contextRef="#ctx0" brushRef="#br0" timeOffset="90107.149">10878 11765 14358 0,'0'0'816'16,"0"0"-271"-16,-21 0 287 0,21 0-912 15,0 0 592-15,21 0-192 16,-21 0-240-16,0 0 289 15,0 0-385-15,23 22 496 16,0 0 144-16,-23 1-432 0,21 20 160 16,2 1-432-16,-2-22 112 15,-21 23 128-15,22-23-304 16,0-22 352-16,-22 0 241 15,22 0 591-15,-22 0 513 0,0 0-289 16,22-22-95-16,1-23-273 16,-23 1-159-16,21-21-177 0,2-2-400 15,-1 1 208-15,22 0-336 16,0 0-112-16,-22-1 192 15,22 23-192-15,0 22 48 16,-22 22-64-16,0 0-640 0,22 0-513 16,-21 0-992-16,-1 22-2385 15,0 0-4898-15</inkml:trace>
  <inkml:trace contextRef="#ctx0" brushRef="#br0" timeOffset="117089.193">7679 13134 14470 0,'0'0'1409'0,"0"0"-1537"15,0 0 160-15,22 0 656 16,0 0-528-16,0 0 384 16,0 0-159-16,22-22-337 0,-22 22 160 15,22 0-272-15,0 0 48 16,-21 0 160-16,21 0-288 0,0 0 288 15,0 0-144-15,0 0-80 16,0 0 256-16,23 22-256 16,-1-22 304-16,0 0 384 15,23 0 80-15,-2 0 97 0,2-22-241 16,-1 22-96-16,0 0 48 15,22-22-303-15,-21 22 47 16,22 0-176-16,-2-22-96 16,2 22 128-16,0-22-112 0,-1 22 16 15,0 0 80-15,1 0-128 16,-1-23 128-16,-22 23-16 0,22 0-32 15,-21 0 208-15,-1 23 64 16,22-23-80-16,-22 22-16 16,1 0 0-16,-23 0 32 15,22-22-31-15,0 22-113 0,0 0 48 16,2-22-128-16,-3 22 16 15,24-22 32-15,-23 0-80 16,22 0 48-16,-22 0-16 0,23 0-48 16,-1 0 64-16,-21-22-16 15,-1 22-16-15,22 0 32 16,-44 0-64-16,22 0 64 0,1 0-16 15,-23 22-48-15,0-22 64 16,0 22-32-16,-22-22 0 16,23 22 48-16,-2-22-48 15,2 22 64-15,-1-22 0 16,0 0-48-16,1 0 32 0,21 0-32 15,-22 0-32-15,0 0 64 0,1 0-64 16,21 0 32-16,-22 0 16 16,1-22-48-16,-1 22 64 15,0 0 16-15,0 0 32 16,0-22 16-16,-22 22-16 15,23 0-32-15,-1 0 0 0,0 0 16 16,-22 0 80-16,23 0-48 16,-2 0 0-16,-20-22 0 15,21 22-64-15,-22 0 16 0,-1 0-16 16,24 0-32-16,-23 0-16 15,2 0-16-15,-3 0 48 16,1 0 0-16,0 0-32 0,0 0-16 16,0 0 48-16,0 0-48 15,-21 0 32-15,21 0 17 16,0 0 31-16,-22 0 80 15,22 22 0-15,-22-22-64 0,22 0 16 16,-22 0-16-16,0 0 64 0,1 0 160 16,-2 0-80-16,23 0 16 15,-44 0-64-15,23 0-32 16,-1 0-80-16,0 0-16 15,-22 0-32-15,22 0 0 16,-22 0-16-16,22 0 0 0,-22 0-32 16,22 22-160-16,-22-22-784 15,0 0-897-15,22 22-1489 16,-22-22-1712-16,22 0-10133 0</inkml:trace>
  <inkml:trace contextRef="#ctx0" brushRef="#br0" timeOffset="120390.199">4810 13090 10276 0,'-66'0'2065'16,"44"0"272"-16,0 0-896 15,22 0-593-15,-23 0-464 0,23 0-512 16,0 0 240-16,0 0-192 15,0-22 48-15,0 22 192 0,0 0-272 16,23 0 272-16,-23 0-111 16,22 0-98-16,-22 0 178 15,22 0-226-15,0 0 162 16,0 22-33-16,0 0-96 15,22-22 208-15,-21 22-160 0,21 0 512 16,-1-22 736-16,1 22-207 0,23-22 415 16,-23 0-431-16,22 0-273 15,22-22-31-15,-22 22-177 16,1-22-64-16,-1 0-288 15,1 0-96-15,-2 0 0 16,1 22-112-16,1-22 80 0,-23 22-64 16,23 0-16-16,-24 0 64 15,1 0-128-15,1 0-144 16,-1 0-832-16,0 0-593 0,0 0-1505 15,0 0-1696-15,1 0-7908 16</inkml:trace>
  <inkml:trace contextRef="#ctx0" brushRef="#br0" timeOffset="132741.218">8959 15319 13670 0,'0'-21'544'15,"0"21"-336"-15,0 0 48 0,22-23-336 16,-22 23 256-16,22 0-176 15,0 0-32-15,0-21 176 16,22 21-272-16,-21 0 160 16,21 0 64-16,-23 0-192 0,23 0 208 15,2 0-112-15,-3 0-32 0,23 0 256 16,-22 0-112-16,23 0 257 15,-1 0 79-15,0 0-176 16,0 0 208-16,23 0-96 16,-23 0-31-16,22 0 47 15,0 0-128-15,1 0-32 0,-1 0 32 16,22 0-112-16,-22 0 80 15,1-23-32-15,-1 23-64 16,0 0 0-16,23 0-144 0,-23 0 64 16,23 0 1-16,-24 23 15 15,24-23 32-15,-23 0 0 0,22 0-48 16,-22 0 144-16,23 0-64 15,-1 0-16-15,-21 0 64 16,21 0-112-16,-22 0 0 16,22 0-48-16,1 0-16 15,-1 0 64-15,-22 0-64 0,23 0 16 16,-24 0 16-16,26 0-48 0,-27 0 80 15,25 0-32-15,-22 0-64 16,-2 0 64-16,24 0 96 16,-23 0 32-16,1 21-80 15,-2-21 16-15,2 0-63 16,-1 0 47-16,-21 0-48 0,20 23 0 15,2-23 48-15,-1 0-32 16,-21 0-64-16,21 0 64 16,-22 21-64-16,22-21 16 15,-21 0 16-15,0 0-48 0,20 22 64 16,-21-22 64-16,0 0 16 15,1 0 208-15,-1 0-64 0,0 0-48 16,0 22 16-16,0-22-48 16,1 0-15-16,-1 0-65 15,0 0 0-15,0 0-64 16,0 0 48-16,1 0-32 0,-1 0 32 15,-22 0-48-15,22 0-32 16,-22 23 32-16,23-23-32 0,-2 0 16 16,-20 0-32-16,-1 0-16 15,22 0 32-15,-22 0 16 16,-1 0-64-16,24 0 32 15,-21 0 16-15,-2 22 0 16,-1-22-16-16,-21 0 0 0,22 0-16 16,-21 0-16-16,20 0-48 15,-20 0-160-15,-2 0-801 16,-21 0-1392-16,23 22-224 0,-23-22-1633 15,21 0-7812-15</inkml:trace>
  <inkml:trace contextRef="#ctx0" brushRef="#br0" timeOffset="138681.226">10945 16798 15399 0,'0'-22'720'0,"0"0"-368"0,0 22-176 15,23-23 112-15,-23 23 192 16,0 0-592-16,0 0 208 15,21-21 65-15,-21 21-418 16,0 0 466-16,22 0-241 0,-22 21-113 16,22-21 370-16,-22 23-322 0,22-1 162 15,-22 22 111-15,22-21-336 16,1-1 320-16,-2 0-96 15,-21-22 400-15,23 0 624 16,-1 0-287-16,0 0 335 16,-22-22 145-16,22 0-369 0,0-1-47 15,0-21-417-15,0 22-32 16,0-22-16-16,0 0-304 0,22 0 192 15,-22-1-80-15,23 1-208 16,-24 22 129-16,24-22-193 16,-23 44 48-16,0-22 80 0,0 22-193 15,0 0 1-15,0 0-512 16,-22 0-368-16,22 22-961 15,0-22-1041-15,22 22-2720 16,-22-22-6724-16</inkml:trace>
  <inkml:trace contextRef="#ctx0" brushRef="#br0" timeOffset="-116360.212">10570 14347 14598 0,'-22'0'721'0,"22"0"1167"16,-22 0-383-16,22-21-384 15,0 21-193-15,0 0-624 16,0 0-240-16,0 0-112 0,0 0-16 15,0 0 32-15,0 0 32 0,0 0 64 16,0 21 0-16,22 2-16 16,0 21 0-16,-22 0-64 15,22-22-16-15,0 0 0 16,0 0 0-16,0 1-16 15,0-23 0-15,-22 0 0 0,22 0 64 16,0-23 240-16,0-21 144 16,-22 0 369-16,23-1 95 15,-2 1-240-15,-21 0-63 0,23-22-145 16,-1 22 64-16,-22 22-32 15,22 0 1-15,-22 0-97 16,21 22-256-16,2 0 48 0,-23 0-48 16,23 0-48-16,-2 0-96 15,23 22 0-15,-22-22-464 16,0 0-657-16,22 0-736 15,-21-22-1552-15,21 0-1698 16,-44 0-7074-16</inkml:trace>
  <inkml:trace contextRef="#ctx0" brushRef="#br0" timeOffset="-112737.204">20523 14127 16215 0,'0'-22'592'0,"-23"0"-176"16,23 22 145-16,0 0-1 15,0 0-688-15,0 0-16 16,0 0 112-16,23 0-32 16,-23 0 256-16,21 22-240 0,-21 0 272 15,23 22-16-15,-1-22-112 0,0 22 128 16,0-22-304-16,-22 1 112 15,22-23 160-15,0 0 336 16,-22 0 737-16,22-23-241 16,0-21-15-16,1 0-193 15,-2-22-367-15,23 0-113 0,-22-22-288 16,45-1-80-16,-23 23 64 15,0-22-128-15,21 44 96 16,-19 21-176-16,-2 1-225 16,-21 22-655-16,-2 0-897 0,0 45-640 15,2-23-4450-15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2-22T12:21:51.8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1390 10662 12645 0,'0'-23'400'0,"-23"2"-368"15,23-2-64-15,0 2 32 16,0-2 81-16,-21 23-65 0,21-23 208 15,0 23 304-15,0 0-352 16,0 0-320-16,21 0 592 16,2 23 432-16,-1 21-95 15,-1 0-273-15,23 0-336 16,-21 23-128-16,-1-45 16 0,22 0 208 15,-22 0 177-15,0-22 575 0,1-22 225 16,-2 0 319-16,-21 0-287 16,23-22-433-16,-23-23-159 15,21 2-241-15,-21-25-320 16,0 3-128-16,0-23-16 15,0 22-16-15,23-24 32 0,-23 46 16 16,22 0 16-16,-1-1-16 16,2 23 48-16,21 22-112 15,-22 0 0-15,0 0-64 0,22 0-529 16,1 22-847-16,-24-22-849 15,23 22-1009-15,-21 0-2961 16</inkml:trace>
  <inkml:trace contextRef="#ctx0" brushRef="#br0" timeOffset="5290.008">4546 16334 12101 0,'0'0'928'0,"0"-22"-79"0,-23 0 351 16,23 22-543-16,-22-22 415 15,22-22-544-15,-22 22 257 16,0-22-17-16,0 0-320 15,0-22 17-15,0-1-385 0,-23-21-160 16,24 0 176-16,-24-1-272 16,1 23-1-16,0-22 177 15,1 44-64-15,19-1 257 16,4 24 79-16,-3-1 224 0,23 22 384 15,0 0-848-15,0 22 48 0,0 22 0 16,0 0-160-16,23 22 160 16,21 22-16-16,-1 1-112 15,1-23 96-15,22 0-160 16,-22-22-160-16,23-22-432 15,-23 1-625-15,0-23-111 0,1-23-721 16,-24 23-977-16,1-22 625 16,0-22-592-16,-22 22 383 15,0 0 2626-15,0 0 240 0,0 0 929 16,-22 0 1648-16,22 0 593 15,-22 22-65-15,22-22-191 16,-21 22-1250-16,-2 22-751 0,23 0-177 16,0 0-352-16,0 22-191 15,0-22-177-15,23 0-16 16,-2 0-32-16,1-22-96 15,0 0 48-15,0 0-16 16,1 0-64-16,-2-22-80 0,2-22-528 16,-1 22 15-16,-22-22 65 0,0 22 64 15,0-23 192-15,0 23 80 16,-22 0 208-16,-1 1 48 15,2-2 336-15,-2 2 448 16,1 21 193-16,0 0-433 0,22 0-448 16,0 0-288-16,22 21-16 15,0-21-128-15,22 23-1569 16,1-2-2257-16,-1-21-4002 15</inkml:trace>
  <inkml:trace contextRef="#ctx0" brushRef="#br0" timeOffset="5715.009">4964 15452 17159 0,'-43'-44'2594'15,"20"44"-1298"-15,2 0 81 16,-2 0-673-16,1 0-528 16,0 22-16-16,0 0-128 0,-22 22-64 15,22 0 144-15,22 0-224 0,-22 1 128 16,22-1-32-16,0-23-800 15,0 1-593-15,0-22 81 16,22 0 911-16,-22 0 481 16,22-22-112-16,0-22 80 15,0 23 64-15,0-24-112 0,0 23 321 16,0 0 767-16,1 22 577 15,-2 0-256-15,2 0-1 16,-2 22-399-16,1 22-49 0,22 0-576 16,-21 0-128-16,21 23-176 15,-22-1-48-15,0 0 0 16,0-22-64-16,-22 0 32 0,0 1-112 15,0-23-272-15,-22 0-336 16,0 0 15-16,0-22-351 16,-22-44 464-16,21 22-161 15,2-45-479-15,-2 1 960 0,1-22 304 16,22 21 64-16,0 2-32 15,22-2-96-15,1 1-240 0,-2 22-2850 16,24 0-4481-16</inkml:trace>
  <inkml:trace contextRef="#ctx0" brushRef="#br0" timeOffset="7065.011">5273 15054 10148 0,'-21'-21'1905'0,"21"21"112"0,-23 0-993 16,23 0-15-16,-21 0-913 16,21 0 112-16,0 21-112 15,0 2 80-15,0 21 576 0,0-22-223 16,0 22-241-16,21 0-16 15,-21-21-336-15,23-23 224 16,-2 21-128-16,-21-21 32 16,22 0 320-16,-22-21-448 15,0-2 208-15,0-21-32 0,0 22-224 16,-22-22 208-16,1 21-160 0,-2-21-112 15,2 23 304-15,-2-2-160 16,1 0 480-16,0 2 657 16,22 21-497-16,0-23 33 15,-22 23-497-15,22 0-304 16,22 0 208-16,-22 0-128 0,22 0 96 15,-22-21-16-15,0-2-97 16,22 23 178-16,-22-22-97 0,0 22 48 16,0 0 160-16,0 0-160 15,0 0-96-15,0 0 64 16,0 45 240-16,23-24 464 15,-2 46 0-15,2-23-351 0,20 23-81 16,-20 21-208-16,21-22 16 16,0 22-16-16,-22-21-96 15,22-24 64-15,-22 2-32 16,23-1 0-16,-24-44 80 0,-21 22-176 15,23-22 112-15,-2 0 64 16,-21 0-48-16,0 0 32 0,23 0 16 16,-23-22 0-16,0 22 64 15,0-22 16-15,0 0 32 16,0 0 16-16,0-1-16 15,0 2-64-15,-23-1-80 0,2 0-32 16,-2-23 0-16,-21 23-32 16,22 0 16-16,0 1 16 15,-22-2-32-15,22 23 128 0,0 0-48 16,22-21-16-16,-22 21-32 15,22 0-32-15,0 0-112 16,0 0-160-16,0 0-384 0,22 0-417 16,0-23-1248-16,0 1-832 15,0 0-3666-15</inkml:trace>
  <inkml:trace contextRef="#ctx0" brushRef="#br0" timeOffset="7395.011">5804 14259 12453 0,'-23'-22'1217'15,"0"22"-497"-15,23-22-240 16,-21 22 289-16,21 22-769 15,-22-22 192-15,22 22 480 0,-22 22-192 16,22 0 561-16,0 23-81 16,0-1-304-16,0 22 113 0,22 2-849 15,0-25 304-15,-1 1-160 16,25-22-208-16,-25 0 368 15,24-44-432-15,-24 22 240 16,3-22 16-16,19-22-64 16,-21 0 16-16,-1-22-832 0,2 22-737 15,-23-44-304-15,0 22-1489 0,0 0-1952 16</inkml:trace>
  <inkml:trace contextRef="#ctx0" brushRef="#br0" timeOffset="7630.011">6001 14480 10740 0,'-21'-44'4498'0,"-1"44"-1984"16,22 0-914-16,-23 0-399 15,23 22-545-15,0 22-208 0,0 1 145 16,23-1-321-16,-1 0-80 15,-1 0-160-15,2-21-48 16,21-2 128-16,-22 1-208 0,0-22 64 16,-22 0 128-16,22 0-128 15,-22-22 288-15,0 1-272 16,0-2 48-16,-22-21 32 0,0 23-176 15,0-2 96-15,0-21 16 16,0 21 32-16,-1 1 112 16,2 22-32-16,-1 0 144 15,22-22-336-15,0 22-544 0,0 22-1297 16,22-22-1953-16,-1 22-4434 15</inkml:trace>
  <inkml:trace contextRef="#ctx0" brushRef="#br0" timeOffset="7985.012">6090 14347 21049 0,'-22'-21'1713'0,"0"21"-1201"15,44 0-400-15,-22 21-256 0,22 2 304 16,22-2-112-16,-22 24-192 15,0-23 336-15,1 0-304 0,-2 0 80 16,2 0 192-16,-2-22-464 16,-21 0 272-16,23 0 160 15,-23-22-368-15,0-22 464 16,0 22-256-16,0-23-48 15,-23 1 208-15,23 0-192 0,-21 0 176 16,21 22 833-16,-23 0 559 0,23 22-591 16,0 0-785-16,0 22-272 15,23 0 272-15,-2 1-112 16,-21 21-16-16,23-23 96 15,21 23-224-15,-22 1-304 16,0-23-1025-16,0 0-720 0,-22-22-1537 16,22 0-2353-16</inkml:trace>
  <inkml:trace contextRef="#ctx0" brushRef="#br0" timeOffset="8270.012">6355 14105 19608 0,'0'0'3858'0,"0"0"-3298"16,0 0-495-16,22 22 335 15,0-22-512-15,0 44 432 16,0-22-224-16,0 0-272 0,0 22 448 16,0-21-368-16,-22-2 48 15,23-21 256-15,-23 23-352 0,0-23 320 16,-23 0-16-16,23-23-288 15,-22 2 272-15,0-2-144 16,0-21-128-16,22 0 256 16,-22-22-240-16,22 22 96 0,0-22 144 15,0 22-240-15,22 21 144 16,0 2-48-16,22-2-880 15,-21 23-3090-15,-2 0-4098 16</inkml:trace>
  <inkml:trace contextRef="#ctx0" brushRef="#br0" timeOffset="8715.013">6664 13708 13366 0,'-22'0'2225'16,"22"0"-1201"-16,0 0-624 16,0 22-400-16,0-22 16 15,-22 22 641-15,22 0 143 0,0 22 224 16,-23-22-287-16,23 22-353 0,0 0 192 15,23-21-256-15,-1-2-192 16,0-21 129-16,0 23-241 16,22-23 80-16,-22 21 16 15,0-21-176-15,0 0 160 16,0 0-64-16,-22 0 16 0,0 23 448 15,0-23 256-15,0 22-15 16,0-22-257-16,-22 22-432 0,0 0 32 16,0-22-64-16,0 22-112 15,0-22-288-15,22 22-2482 16,-22-22-2976-16</inkml:trace>
  <inkml:trace contextRef="#ctx0" brushRef="#br0" timeOffset="9045.013">6818 13928 20937 0,'0'23'1073'16,"0"-23"-977"-16,22 0 128 0,1 21-224 16,-2-21 80-16,2 0 0 15,-2 0-32-15,-21-21 160 16,0 21 96-16,23-23-96 15,-23 2-128-15,0-24 16 0,0 23-112 16,0-22-32-16,-23 0-144 16,23 22 0-16,-21 0 272 15,-2 0 144-15,23 0 304 0,-21 22-47 16,-2 22-305-16,23 0 16 15,0 0 0-15,0 22-16 16,0 0-64-16,0 0-80 0,23 1 48 16,-2-1-16-16,2-23-112 15,21 2 48-15,-22-23-288 16,0 0-480-16,22 0-2210 15,-22-23-2336-15,0 2-10565 16</inkml:trace>
  <inkml:trace contextRef="#ctx0" brushRef="#br0" timeOffset="9295.014">7238 13708 21545 0,'0'-22'2465'16,"-23"22"-1824"-16,23 0-561 15,23 0 16-15,-23 0-144 0,0-22 96 16,0 22-48-16,21-23-80 15,-21 23-560-15,0 0-2738 16,23-22-4514-16</inkml:trace>
  <inkml:trace contextRef="#ctx0" brushRef="#br0" timeOffset="10080.015">7590 13156 13222 0,'0'-44'1472'16,"-20"44"-15"-16,20-22-1249 15,-24 22-176-15,2 0 32 16,1 22-96-16,-2 0 448 0,-21 0 80 15,0 22 129-15,22-22 47 16,0 22-528-16,0 0 16 16,22 0-128-16,-22 0-128 15,22-21 208-15,22-1-208 16,-22-22 48-16,22 0 240 0,0 0 80 15,0 0 369-15,-1-22 47 0,23 22 192 16,-21 0 225-16,21 0-145 16,2 22-191-16,-26 0-241 15,25 22-112-15,-23 0 128 16,22 0-159-16,-22 0-65 0,22 23-128 15,-22-1-208-15,0-22 112 16,-22 0-48-16,0 1-160 16,0-1 192-16,0-23 0 15,-22 2-80-15,0-23 48 0,0 0-64 16,-22 0-48-16,22-23-112 15,0-21-609-15,0-22-703 0,0 0-1538 16,-1-44 529-16,23 21 2625 16,0 1 464-16,0 0 785 15,23 21 224-15,-1 2-128 16,22-2-497-16,-22 23-96 15,22 0-351-15,0 22-225 0,-22 0-224 16,0 0-16-16,1 22 16 0,-23 0-128 16,21 0-16-16,-21 22 48 15,0-22 32-15,0 22 64 16,0 22-48-16,0-22 32 15,-21 0-16-15,21-22-48 16,0 22 0-16,-23-22 32 0,23 0-32 16,-22 0 16-16,22 0 16 15,-22-22-64-15,22 0 0 16,-22 0-80-16,22-22-144 15,-22 0-80-15,22 22 240 0,0-22 176 16,22 21-80-16,-22 23-16 16,22-21-16-16,0 21 48 0,23 0-64 15,-24 0-129-15,2 0-1039 16,21 0-513-16,-22 21-1104 15,0-21 80-15,0 23-1441 16,0-23-1665-16</inkml:trace>
  <inkml:trace contextRef="#ctx0" brushRef="#br0" timeOffset="10550.015">8187 12758 12405 0,'0'-44'2930'16,"0"44"-1442"-16,0 0-479 0,0 0-353 15,0 0-208-15,0 0-320 16,-23 0-96-16,23 0 96 15,-22 0-80-15,22 22 96 16,-22 0 80-16,0 1 17 0,0 21 191 16,0 0-96-16,22-22-176 15,0 22 176-15,0 0-176 0,0 0-80 16,0-21-16-16,22-1-32 15,0 0 0-15,-22-22 128 16,22 0 145-16,0 0 95 16,0-22-288-16,1 0 80 15,-23-22-96-15,21 21-64 0,-21-21 32 16,0-22-64-16,0 22-32 15,0 0 32-15,0-1 64 0,0 23 560 16,0 22 913-16,0-23-993 16,0 23-592-16,0 23 32 15,23-1 64-15,-23 0 32 16,0 1-48-16,21 21 0 0,2-22-16 15,-1 0-32-15,0 0 32 16,-22-22 16-16,22 0-32 16,-22 0 32-16,0 0 32 15,0 0-16-15,22-22-64 0,-22-22-64 16,0 22-304-16,0-23-576 0,0 23-481 15,0-23-832-15,0 1-896 16,0 0-2930-16,0 1-5409 16</inkml:trace>
  <inkml:trace contextRef="#ctx0" brushRef="#br0" timeOffset="11030.016">8252 12560 17800 0,'0'0'1905'15,"23"0"-849"-15,-1 0-112 0,22 0-655 16,0 22-273-16,0 22 48 16,-21-23-80-16,-2 23 16 15,1-21 80-15,-22-23-32 16,0 22 64-16,0-22 160 15,0 0 80-15,0 0 144 0,-22 0-304 16,22-22-224-16,0-22 32 0,-21 0 0 16,21 0-144-16,0 1 112 15,0-2 64-15,0 1 384 16,21 44 433-16,-21-22-561 15,0 22-128-15,22 0 96 16,1 22-64-16,-2 0 16 0,2 0-144 16,-2 23-16-16,-21-24-32 15,23 1-16-15,-23-1 48 0,22 2-48 16,-22-23 32-16,0 0 64 15,0 0-16-15,0 0-160 16,0-23-208-16,0-20-416 0,22-1-689 16,0 22-944-16,-22-22 1409 15,22 0 832-15,0 21 112 16,-22 2 0-16,22 21 16 15,-22-23-80-15,22 23-128 16,1 23-1601-16,-23-23-368 0,0 21-2353 16,0 2-3218-16</inkml:trace>
  <inkml:trace contextRef="#ctx0" brushRef="#br0" timeOffset="11465.017">8738 12383 21850 0,'0'-21'2497'0,"0"21"-2305"16,0 0-208-16,22 0 224 15,1 0-336-15,-2 0 224 0,-21 0 0 16,22 0-224-16,-22 21 240 16,0-21-112-16,0 0-96 15,0 0 272-15,0 0-176 0,0-21-32 16,0 21 112-16,0-23-176 15,23 0 112-15,-23 2 48 16,0-2-128-16,21 2 240 16,-21 21-48-16,23 0-112 0,-23 0 192 15,21 0-208-15,2 21 32 16,-23-21 48-16,22 23-144 0,0-2 128 15,0-21-48-15,-22 0-64 16,0 23 160-16,22-23 16 16,-22-23 16-16,0 2-16 15,0-2-128-15,0 2 32 0,0-23 48 16,-22-1-160-16,22-21 96 15,-22 22-64-15,0-22-32 16,0-1 128-16,-1 23 48 0,2 1 305 16,-2 20 159-16,2 1-512 15,21 22-144-15,-23 22-32 16,1 22-1201-16,1 0-2593 0,21 23-4546 15</inkml:trace>
  <inkml:trace contextRef="#ctx0" brushRef="#br0" timeOffset="11905.017">9576 12052 5842 0,'45'-22'2353'0,"-23"22"-2225"16,0-22-192-16,0 22 224 15,-22-22-1296-15,0 0-1137 0,0-23 1312 16,-22 23 897-16,0-22 352 16,0 0 321-16,0 22 831 15,-22-22 897-15,0 0-47 16,-1-22-1-16,24 22 64 15,-24-1-545-15,23 1-47 0,0 22-64 16,22 0-608-16,-22 0 399 0,22 22-719 16,0 0-593-16,0 0-128 15,0 22-64-15,22 22 112 16,-22 23-16-16,22-1-144 15,0 22 128-15,-22-22-48 16,22 0-80-16,1-22 48 0,-23 0-128 16,21 1-1537-16,-21-23-1104 15,0 0-929-15,-21 0-2801 16</inkml:trace>
  <inkml:trace contextRef="#ctx0" brushRef="#br0" timeOffset="12215.018">9245 11699 19977 0,'-22'-23'2337'0,"1"2"-833"16,21 21-1007-16,0 0-513 0,0-22-32 15,0 22 48-15,0 0-305 0,0-22-463 16,0 22 368-16,0-22 288 15,21 22 128-15,-21-22 0 16,0-1 0-16,22 1 64 16,-22 22-16-16,24-22 48 0,-3 0 112 15,-21 0-112-15,22 22-32 16,22-22-32-16,-22 0-80 15,0 22 48-15,0 0-32 16,1-22-64-16,-2 22-112 0,2 0-720 16,-1 0-1714-16,-1 0-2752 15</inkml:trace>
  <inkml:trace contextRef="#ctx0" brushRef="#br0" timeOffset="12650.018">9599 11897 16311 0,'22'-22'1217'0,"-22"0"-273"0,0 1-528 15,22-2-416-15,-22 1 208 16,22 22-288-16,-22-22 80 16,0 0 256-16,0 22 801 15,0 0 720-15,0-22-449 0,0 22-1040 16,22 0-128-16,-22 22-128 15,22-22 16-15,0 22 81 0,-22 0-177 16,22 23 96-16,1-24 48 16,-23 1-176-16,0 0 144 15,0-22-48-15,0 22-80 16,0-22 144-16,0 0-80 0,-23 0 48 15,23 0 80-15,-22-22-128 16,0 0 80-16,0-21-16 0,0-2-96 16,22 1 112-16,0 0-80 15,0 0-48-15,22 0 96 16,0 22-128-16,22-23-48 15,-21 23-1185-15,21 22-2673 0,-22-22-3393 16</inkml:trace>
  <inkml:trace contextRef="#ctx0" brushRef="#br0" timeOffset="13845.02">9996 11500 19496 0,'-22'0'1697'0,"22"0"-1073"16,-22-22-463-16,22 22-177 15,0 0-273-15,0 22 353 16,0 0-144-16,-22 0 16 0,22 23 176 16,0-23-160-16,-23 22 32 15,23-23 160-15,23 24-224 0,-23-23 192 16,22-22-63-16,0 22-33 15,-22-22 304-15,22 0-160 16,0-22-64-16,0 0 192 0,-22 0-80 16,22-1 96-16,-22-20-32 15,0 21-96-15,0-22 80 16,0 21-159-16,-22-21-81 15,22 44 384-15,0-22 48 16,-22 22-288-16,22 0-160 0,0 22-32 16,22 0 32-16,-22 23 32 0,22-1-80 15,0-22 48-15,1 0-80 16,-2-1-192-16,2 2-320 15,-1-23 111-15,-22-23 241 16,22 2 272-16,-22-1-64 16,0 0 80-16,0-22 48 0,22-1 32 15,-22 23 48-15,0-22-16 16,21 0 113-16,-21 22 191 15,23 0-112-15,-23 22-64 0,22 0-112 16,0-22-144-16,-22 22-16 16,22 22 0-16,0-22-48 15,0 22 16-15,-22 0-16 0,22 0-48 16,-22 0-240-16,22-22-32 15,-22 22 112-15,0-22 192 16,0 22 48-16,0-22 48 16,-22 0 16-16,22 0-16 15,0 0-16-15,0 0 0 0,0 0-32 16,0 0-16-16,0 0-16 0,0 0 0 15,0 0-48-15,0-22-16 16,0 22-192-16,0 0-209 16,0 0-255-16,-22-22 112 15,22 22 15-15,0-22 417 0,0 22 144 16,0-22 16-16,0 22 0 15,0 0 48-15,0-22-32 16,0 22 16-16,0 0-16 0,22 0-16 16,-22 0 48-16,0 0 0 15,22-22 16-15,-22 22 16 16,0-22-16-16,23-1 0 0,-23 1 48 15,0 0-32-15,0-22 32 16,0 0 16-16,0 0-16 16,0 0 0-16,0 0 32 15,-23 22 0-15,23-22 97 16,0 22 191-16,0 0 16 0,0-1-160 15,0 23-144-15,0 0-128 0,0 0-48 16,0 0 48-16,0 23 64 16,0 21 16-16,23-22 0 15,-23 22-48-15,21 0 0 16,2 0 16-16,-1 0 0 15,0 0-16-15,-22 0 16 0,22 0-16 16,0 1 0-16,-22-1 0 16,22-22-16-16,-22 0 16 15,0 22 16-15,22-22-16 0,-22-22-16 16,0 22-16-16,0 1-320 15,0-23-288-15,22 0 15 16,-22 0 65-16,0 0 272 0,0 0 320 16,0 0-48-16,0 0-128 15,-22 0 48-15,22-23 16 16,0 23 64-16,0-22-16 15,0 22 0-15,0-22-48 0,0 22-16 16,0-22-208-16,0 22 95 0,0 0 97 16,0 0 32-16,0 0 80 15,0 0 0-15,0 0-16 16,0 0 32-16,0 0-64 15,0 0-608-15,0 0-753 16,0 0 161-16,0 0-1633 0,0 0-705 16,0 0-1072-16,22 0 480 15</inkml:trace>
  <inkml:trace contextRef="#ctx0" brushRef="#br0" timeOffset="15145.022">10415 11323 16743 0,'-22'-22'2081'0,"22"0"-944"0,0 22-977 15,22-22 208-15,1 22-480 16,-2-22 64-16,24 1 272 16,-23-2-464-16,0 1 272 0,0 0 16 15,0 0-240-15,0 22 352 16,-22-22-112-16,22 0-96 15,-22 22 416-15,0-22 288 16,0 22 97-16,0-22-113 0,0 22-608 16,0 0-16-16,0 0-128 15,0 22-96-15,0-22 352 0,0 22-144 16,0 0-80-16,0 0 240 15,22 0-224-15,-22 22 80 16,0-21 96-16,22-2-208 16,-22 1 176-16,22 0-32 15,0-22-112-15,0 0 208 0,1 0-176 16,-2-22 48-16,2 22 96 15,-1-22-160-15,-22-22 64 0,22 22 0 16,-22 0-112-16,0 0 64 16,0-22-144-16,0 22-304 15,0 0-1-15,-22-22 273 16,0 22 144-16,-1 22 64 0,2 0-112 15,-2 0 64-15,1 0 48 16,22 22-128-16,0 0 128 16,-22 0-176-16,22-22-384 15,22 22 160-15,0-22 128 0,1 0 127 16,-2 0 177-16,2-22-48 15,-1 22 65-15,21-22 15 0,-20 0-16 16,0 0 272-16,-2 22 80 16,-21 0-160-16,23 0 80 15,-2 0-176-15,1 22-80 16,0 0 0-16,-22 0-16 0,22 0-16 15,-22 0-48-15,0 0-96 16,0-22-48-16,0 22 0 0,0-22 192 16,0 0 16-16,0-22-32 15,0 22 0-15,-22-22 96 16,22-22-80-16,0 0-16 15,0 22-16-15,22-23 32 0,-22 1 208 16,22 22 289-16,-22 1 239 16,23-2-256-16,-23 23-304 15,21 0 0-15,2 23-80 16,-23-23-80-16,22 21-32 15,-22 1-16-15,22 22-80 0,-22-21-624 16,22-23-1025-16,-22 22 353 0,22-22 415 16,-22 0 961-16,0-22 32 15,0-1 256-15,22 1 433 16,-22-22 31-16,22 23-160 15,-22-24-175-15,22 23 159 16,-22 0 160-16,22 0-224 0,0 22-224 16,-22 0-143-16,22 0-113 15,0 0-16-15,-22 22-16 0,22 0 16 16,1 0-32-16,-23 0-96 15,21 1-737-15,-21-23-383 16,0 21 335-16,23-21 385 16,-23 0 528-16,0 0 80 0,0-21 0 15,0-2 368-15,22 1 32 16,-22 0 81-16,0-22-177 15,22 22 256-15,-22-1 17 16,22 23-209-16,-22 0-224 0,0 0-176 16,22 0-32-16,-22 23-48 15,22-23 48-15,-22 22-32 0,22 0-64 16,-22 0-368-16,0-22-945 15,22 22-224-15,-22-22 1041 16,0 0 592-16,0-22-256 16,-22 0 208-16,22 0 64 0,0-23 80 15,-22 1 32-15,22 0-96 16,0 0-64-16,-22 0-32 15,22-23-32-15,0 24 112 0,0-1 704 16,0 22 625-16,0-1-352 16,0 23-945-16,0 0-128 15,0 23 32-15,0 21 0 0,0 0 32 16,22 21-32-16,-22 2-353 15,0 0-2736-15,0-2-1489 16,0-20-7043-16</inkml:trace>
  <inkml:trace contextRef="#ctx0" brushRef="#br0" timeOffset="16080.023">11585 10574 16727 0,'22'-46'2913'16,"0"25"-992"-16,-22 21-1216 15,22-23-385-15,0 23-448 16,22 0 64-16,-22 23 128 0,1-23-336 15,-2 21-369-15,2-21-367 16,-23 23 63-16,22-23 833 0,-22 0 144 16,22 0 112-16,-22-23 497 15,0 23 63-15,0 0 353 16,0 0-225-16,0 0-672 0,0 0-192 15,0 0-16-15,0 23 80 16,0 0 128-16,0-2-192 16,22 2 16-16,-22-2 48 15,22 2-208-15,-22-23 96 16,0 0-16-16,22 0-32 0,0-23 224 15,-22 2-144-15,0-2 112 0,22-21 32 16,-22 21-144-16,0-21 80 16,0 22-48-16,0-21-80 15,-22 21 112-15,22-22-32 16,-22 22 176-16,22 22 240 15,-22-23-240-15,22 23-144 0,0 0-80 16,0 23 0-16,0-23 96 16,0 22-112-16,22 0-16 15,-22 0-224-15,22-22-96 0,0 22 352 16,1-22 48-16,-2 0 32 15,23 0 80-15,-22 0-16 16,-22-22 16-16,23 22 16 0,-2 0-96 16,-21 0 32-16,23 22 32 15,-23-22-48-15,22 21 0 16,-22 1 0-16,22 0-48 15,-22 1 16-15,0-2-96 0,22 2-144 16,-22-23-320-16,0 0 255 16,22 0 370-16,-22-23-1 0,22 2 64 15,-22-2 32-15,22 1-48 16,-22 0 0-16,0-21-80 15,22 21 0-15,-22-22 208 16,23 21 224-16,-23 23-112 0,21 0-176 16,1 0-160-16,-22 0 48 15,22 0-64-15,0 23 0 16,1-1 0-16,-2-22-16 15,-21 22-240-15,23 0-1072 0,-1-22-65 16,-22 0 401-16,0 0 767 16,22-22 193-16,-22 0 96 0,0 0 273 15,21-1 639-15,-21-21 65 16,0 23-369-16,0-2 144 15,0 2-15-15,0-2 239 16,0 1-111-16,0 22-433 16,0 0-400-16,0 0-272 0,0 22 112 15,0 1 96-15,0-2 0 0,-21 23-48 16,21 0 32-16,0-21-80 15,21 21-64-15,-21 0-64 16,23-23 176-16,-2 1 16 16,2 0 16-16,0-22-16 15,-23 23 32-15,21-23-16 0,-21 21-16 16,22-21 0-16,-22 0-64 15,0 23-289-15,-22 0-1375 16,-22 21-2322-16,0 0-3842 0</inkml:trace>
  <inkml:trace contextRef="#ctx0" brushRef="#br0" timeOffset="17050.025">7921 14326 16023 0,'-21'0'1440'15,"-2"0"-703"-15,23 0-289 16,0 0-288-16,0 0-224 0,0 0 96 15,0 21-16-15,-21 23 48 16,21 1 80-16,0-1-32 16,0 0 192-16,21 23-112 15,-21-23-176-15,23 0 49 0,-2 0-98 16,2-44-143-16,-1 0-64 15,0 0 192-15,0-21 16 0,0-23-704 16,-22 0 224-16,0-2-145 16,0 2 17-16,0 0 400 15,-22 0 208-15,0-1-160 16,0 24 192-16,0-23 528 0,-1 21 641 15,-21 23 207-15,23 0-815 16,-2 0-17-16,23 0-208 16,-22 0-272-16,22 23-80 15,0-2-64-15,0-21-48 0,22 0 32 16,1 0 32-16,-2 0-32 15,2-21 64-15,21-2-224 0,-22-21 160 16,22 22 128-16,-22 0-32 16,0 22 32-16,22-22 16 15,-22 22 48-15,-22 0 64 16,22 22 96-16,0 0 0 15,1 0 48-15,-2 22-80 0,-21-21-192 16,23 21-16-16,-23-23-16 0,21 2-32 16,-21-23-144-16,0 0-256 15,23 0 320-15,-23 0 192 16,0-44-48-16,0 21 32 15,0-21 96-15,0 0 0 16,-23 0 192-16,23 0 833 0,0 0-97 16,23 22-239-16,-23 0-225 15,0 22-272-15,22-22-208 16,0 22-64-16,-22 22-48 15,22 0-16-15,22 0 16 0,-22 0 16 16,0 22-112-16,1-22-912 0,20 0-1537 16,-20-22-689-16,-2 0-1952 15,-21 0-5603-15</inkml:trace>
  <inkml:trace contextRef="#ctx0" brushRef="#br0" timeOffset="17615.025">8826 13487 21673 0,'0'0'593'15,"0"22"-465"-15,23-22-128 0,-23 44 48 16,21-22 0-16,2 22-64 15,-2 1 16-15,2-1 48 16,-1 0-176-16,0 0-673 0,0 0-543 16,-22-22-177-16,0 0 529 15,-22 1 415-15,0-23-271 0,0 0 704 16,-1-23 512-16,-21 1 961 15,23-22 31-15,-2 0-239 16,1-22 15-16,1 22-1184 16,-2-45-80-16,23 23 160 0,-22 22 32 15,22-23 368-15,22 46 817 16,1-23-288-16,-23 21-481 15,21 23-192-15,1 0-96 0,1 0-48 16,-2 0-144-16,2 0 0 16,-2 23 0-16,2 21-64 15,-23 0 112-15,22 0-64 0,0-22-16 16,-22 22-64-16,0-22-144 15,0 0 128-15,0-22 112 16,-22 0 0-16,22 0 48 16,0 0 0-16,-22 0-16 15,22 0 96-15,0 0 128 0,0 0-64 16,0 0-96-16,22 0-32 0,0 0-16 15,-22 0-16-15,44 0-16 16,-22 22-16-16,0-22 16 16,0 22-48-16,22-22 16 15,-21 22-336-15,-2-22-913 16,2 0-1072-16,-2 0-1088 0,-21 0-2626 15</inkml:trace>
  <inkml:trace contextRef="#ctx0" brushRef="#br0" timeOffset="17865.026">9245 13178 20137 0,'-22'0'2161'15,"1"0"-1025"-15,21 0-944 16,0 22-96-16,21 0-96 0,-21 22 48 15,22 0 16-15,23 0-96 16,-23 0 32-16,0 1-48 0,0-23-1264 16,0 0-145-16,0 0-592 15,0 0 1105-15,-22-22-753 16,0 0 1153-16,0 0-3090 15,0-22-704-15,-22 0-3041 0</inkml:trace>
  <inkml:trace contextRef="#ctx0" brushRef="#br0" timeOffset="18130.026">9223 13068 18232 0,'-21'0'2593'0,"-2"0"-560"16,23 0-1425-16,0 0-640 15,0 0 208-15,23 0-336 16,-2 0 288-16,1 22-48 15,2-22-224-15,19 22 288 16,1 0-192-16,-22 0-32 0,22 22 272 16,0-22-320-16,-21 22 176 0,-1 0 48 15,-1-21-240-15,-21 21 272 16,0-23-112-16,0 24-112 15,0-23 192-15,-21 22-208 16,-1-22-864-16,-1 0-817 16,2 0-1072-16,-2 0-4002 0</inkml:trace>
  <inkml:trace contextRef="#ctx0" brushRef="#br0" timeOffset="18380.026">9400 12979 22506 0,'-22'0'624'0,"22"0"-304"15,22 23-336-15,0-2 112 0,22 24 272 16,-21-1-496-16,20 0 112 15,-20 22 176-15,21-22-560 16,-22 0-1152-16,0 0-641 16,0-21-449-16,-22-23-879 15,0 21-689-15</inkml:trace>
  <inkml:trace contextRef="#ctx0" brushRef="#br0" timeOffset="18680.027">9400 12935 19048 0,'0'0'2641'0,"-22"0"-1920"15,22 0-801-15,22 0 96 16,-22 0-80-16,22 0 256 0,1 0-208 15,-2 0 80-15,24 0 224 0,-1 0 48 16,0 0 16-16,0 0-96 16,0 23-112-16,0-2 113 15,1 2-129-15,-24-2-64 16,2 2 128-16,-1-1-128 0,-22 22 16 15,0 0 48-15,-22-22-208 16,-1 22 96-16,2 0-80 16,-24 0-1233-16,23-21-1984 15,-22-2-2770-15</inkml:trace>
  <inkml:trace contextRef="#ctx0" brushRef="#br0" timeOffset="18831.028">9797 13156 25451 0,'0'0'1409'0,"0"0"-561"0,0 0-176 16,0 0-896-16,0 0-896 16,0 0-3746-16,0 0-15944 15</inkml:trace>
  <inkml:trace contextRef="#ctx0" brushRef="#br0" timeOffset="28496.047">7083 10462 8884 0,'44'0'368'0,"-22"0"688"15,0 0-303-15,22-22 47 16,0 22-416-16,1 0 64 16,-1 0 161-16,0 0-529 0,21 0 144 15,24 0 208-15,-22 0-416 16,21-21 192-16,0 21-144 15,0 0-176-15,23 0 304 16,-1 0-256-16,0 0 80 16,1 0 80-16,-1-22-208 0,23 22 160 15,-1 0 16-15,-22 0-144 0,23 0 224 16,-1-22-16-16,22 22 192 15,-21 0 145-15,0 0-257 16,21-22 160-16,-21 22-32 16,21 0-112-16,0-22 80 15,0 22-160-15,1 0 112 0,0-23 97 16,-1 23-1-16,1-21 32 15,21 21-224-15,-21 0-128 16,-1-23 48-16,23 23-96 0,-1 0 32 16,-21 0 64-16,21 0-144 15,-21-21 112-15,21 21-16 16,-21 0-64-16,23 0 96 0,-25 0-64 15,24 0 32-15,-1 0 112 16,-21 0 80-16,21-23 32 16,0 23-32-16,1 0-15 15,22 0-65-15,-23 0-96 0,1 0 0 16,-1 0 16-16,1 0-32 0,0 0 0 15,-1 0 32-15,-21-21 16 16,21 21 96-16,0 0-64 16,-21 0 80-16,22-23 32 15,-23 23-64-15,22 0-64 16,-21 0-80-16,0 0-16 0,-1 0 16 15,23 0-16-15,-23 23 0 16,1-23 16-16,-1 0-16 16,23 0 0-16,-22 0 32 15,-2 0-48-15,24 0 48 0,-23 0 16 16,1 0 144-16,0 0 113 15,-1 0 15-15,-22 21-96 0,23-21-16 16,-23 0-16-16,23 0 16 16,-24 23-96-16,24-23 16 15,-22 0-48-15,-1 0-32 16,1 0-16-16,0 21-16 15,-2-21-16-15,2 0 16 0,-22 23-32 16,21-23 16-16,-22 0 0 0,0 21-16 16,1-21 16-16,-23 0 16 15,22 23 0-15,-22-23 0 16,23 0 0-16,-22 22 0 15,-1-22 16-15,0 0 32 0,0 22 0 16,0-22 16-16,-21 0-64 16,21 22-16-16,-22-22 0 15,0 22 16-15,22-22-16 16,-43 21 0-16,21-21 0 0,0 22 16 15,-22-22-64-15,1 0 96 16,-1 0-32-16,0 22 0 0,0-22 0 16,0 0 16-16,-22 0 49 15,22 0-1-15,-22 23 0 16,21-23-48-16,-19 0 0 15,19 0-16-15,-20 0 0 16,-2 0 0-16,-21 0-16 0,23 0 0 16,-23 0 16-16,0 0 16 15,0 0 48-15,0 0 272 0,0 0 112 16,0 0-160-16,0 0-160 15,0 0-96-15,0 0-32 16,0 0 0-16,0 0-16 16,0 0 0-16,0 0 0 0,0 0-16 15,0 21 16-15,0-21 48 16,0 0-32-16,0 0-16 15,0-21 0-15,0 21 16 16,0-23 0-16,-23 23-32 0,23 0 48 16,0-22 0-16,0 0-32 15,0 22 16-15,0-21-16 0,0-1 0 16,-21 0 16-16,21 0 16 15,0-23 16-15,0 24 16 16,21-23 16-16,-21-23-64 16,23 23 0-16,-23-23 17 0,23-22-33 15,-23 24 16-15,21-2 96 16,-21-21 176-16,0 22 0 0,0-23 0 15,0 24-128-15,23-24 48 16,-23 23-96-16,0 0-48 16,21 0-64-16,-21-1 0 15,0 1 0-15,22-22 0 0,-22 22 0 16,0 0 0-16,0-1 16 15,0-21 0-15,0 22 0 16,0-1 0-16,0 2 64 16,0-2 80-16,0 1 0 15,0-1-32-15,0 0-15 0,0 2-33 16,0 22 16-16,0-24-32 0,0 23 16 15,0-22-32-15,0 22-32 16,0 0 0-16,0-2-16 16,0 2-16-16,0 0 48 15,0 0-48-15,0 0-16 16,0 22 48-16,0-22-48 0,-22 21 32 15,22 2-16-15,-21-1 0 16,21 1 0-16,-23-2-16 0,23 23-48 16,-21-23-48-16,21 23-33 15,-23 0 1-15,23 0-32 16,-23-21 0-16,23 21 32 15,-21 0 32-15,-2 0 64 0,0 21 0 16,3-21 32-16,-25 23 32 16,23-23-16-16,-22 23 16 15,22-23 16-15,-22 21-16 16,0-21-16-16,-22 22 16 0,22-22 0 15,-45 0-16-15,23 21-64 0,-22-21 80 16,0 23-16-16,-1-23 16 16,1 21-16-16,-22-21 16 15,-1 0 0-15,1 23 0 16,21-23 0-16,-21 0 0 15,0 0 16-15,0 0-16 0,-23 0 0 16,23 0 0-16,0 0-16 16,-23 0 16-16,22 0 16 15,-43 0-16-15,22 0 16 0,-1 0-32 16,1-23 32-16,-23 23-16 15,1 0 16-15,0-21-32 16,-1 21 16-16,0 0 0 0,-21 0 0 16,21-23-16-16,-21 23 32 15,21 0-16-15,-21 0 0 16,21-21 0-16,-21 21 0 15,0 0-16-15,21 0-192 16,-21-22 0-16,-1 22-112 0,0 0 96 16,0-21 127-16,1 21 49 0,-23 0 48 15,23 0-16-15,0-23 16 16,-22 23 16-16,20-23-32 15,2 23 48-15,-1 0-32 16,1-21 0-16,-1 21 0 0,0 0-16 16,1-23 32-16,0 23 0 15,-1-21-48-15,1 21 48 16,-23 0-48-16,22-23 32 0,-21 23 0 15,21 0 0-15,-22 0-32 16,23-22 32-16,0 22-16 16,-1 0 0-16,0-22 0 0,23 22-96 15,-23 0 0-15,23-22 96 16,-1 22 16-16,1 0-16 15,-1-22 32-15,1 22-32 16,-1-22 16-16,1 22 0 16,0-23 0-16,-1 23 0 0,23 0 0 15,-23 0-16-15,23-21 32 0,-1 21-16 16,1 0 0-16,-1 0-16 15,1 0 0-15,0 0 0 16,21 0 32-16,-21 0-32 16,22 0 32-16,-23 0-32 15,24 0 16-15,-25 21 16 0,24-21-32 16,-22 0 16-16,22 0 0 15,-1 23 0-15,1-23 0 16,0 0 0-16,-1 22-16 0,1-22 32 16,21 22-48-16,1-22 48 15,0 0-16-15,-1 0-32 16,23 22 16-16,-22-22-48 0,22 0-96 15,-21 22 64-15,20-22 48 16,0 0 16-16,1 22 48 16,0-22-32-16,0 0 32 15,-1 0-16-15,1 23 0 0,22-23 16 16,0 0 0-16,0 21 16 15,22-21-32-15,-22 0 16 0,21 0-16 16,2 23 0-16,-24-23 0 16,23 0 0-16,0 21 16 15,0-21-32-15,0 0 64 16,22 23 0-16,-22-23-32 0,0 23 0 15,22-23-16-15,0 21-16 16,-22 1 32-16,22 22 0 16,0 0 16-16,0 0 0 15,0 22 16-15,0 22-32 0,22 2 0 16,-22-2 0-16,22 22-16 15,-22-22 0-15,22 22 32 0,-22 1-48 16,22-22 48-16,-22 21 0 16,22 0 32-16,-22-22 128 15,22 23 81-15,0-1-49 16,-22-22-144-16,22 23 0 15,1-1 0-15,-23 1-32 0,21-2-16 16,2 2 0-16,-2-23-48 0,2 0 64 16,-1 0 0-16,0-21 16 15,0-1 16-15,-22 1 48 16,22-23-48-16,0 0 0 15,0 0 64-15,-22 1-48 16,22-23-32-16,0 0-48 0,-22 0 16 16,22-1 0-16,-22 1-32 15,0 0-32-15,22 1 80 16,-22-23-96-16,0 21 48 0,23 2-16 15,-2-23-144-15,2 23-512 16,-2-23-689-16,2 0-2128 0,21 0-4195 16</inkml:trace>
  <inkml:trace contextRef="#ctx0" brushRef="#br0" timeOffset="30087.049">4501 16908 19272 0,'0'0'48'0,"0"0"-176"15,22-21 176-15,-22-1 224 16,44 0-240-16,0-23 97 16,1 1-33-16,21 0-176 0,0-23 144 15,0 1 48-15,22 0-224 16,1-22 224-16,-1 21-144 0,1-21-48 15,-24 22 112-15,1 0-337 16,1 22-287-16,-23 0-80 16,0 22-81-16,-22 0 337 15,1-1-976-15,-23 23-2274 0,0 0-1184 16</inkml:trace>
  <inkml:trace contextRef="#ctx0" brushRef="#br0" timeOffset="30391.051">4788 17085 17463 0,'22'-23'257'15,"0"2"463"-15,0-23-192 0,22-1 401 16,0 1-289-16,1 1-544 15,21-2 112-15,0 1-128 16,0-22-96-16,1 22 80 0,-1 0-144 16,-22-1 64-16,22 1 16 15,-22 0-272-15,0 22-400 16,0 0-401-16,0 0-912 15,1 0-2017-15,-24 0-5186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2-22T12:22:38.8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1500 16423 12421 0,'-23'0'96'0,"23"0"-32"15,0 0-320-15,0 0 384 16,0 22 673-16,23-22 367 0,-23 22 177 16,22 0-577-16,0 0-80 15,22 0-159-15,-22 0-337 16,1 0-112-16,21 0-16 0,-23-22 48 15,-21 0-32-15,23 0 64 16,-1-22 80-16,-22 0-96 16,21 0-64-16,-21 0 80 15,0 0-48-15,-21-22-48 0,-1 22 16 16,22-22-16-16,-23 21 320 15,23 1 977-15,-21 0 256 0,21 22-305 16,0 0-1023-16,0 0-241 16,21 0 48-16,2 22 16 15,-1-22-48-15,22 0-32 16,-23 0 0-16,24 0 0 0,-1 0 16 15,-22 0-16-15,0-22 32 16,-22 0 16-16,0-22 0 16,0 22-32-16,-22-22-16 15,0 22-16-15,-22-22-16 0,22 22 112 16,-22-22 80-16,21 22 528 15,23 22-111-15,-21 0-145 0,21-22-528 16,0 22-64-16,21 0 96 16,2 22-433-16,21-22-1504 15,22 22-2048-15,-22 0-1442 16</inkml:trace>
  <inkml:trace contextRef="#ctx0" brushRef="#br0" timeOffset="495">2052 15849 22490 0,'-44'-22'1617'16,"44"22"-1361"-16,0 0-240 0,0 0-240 16,0 0 31-16,0 22 193 15,0 0 16-15,21 0-80 16,-21 0 96-16,23 0-32 15,-23 0-64-15,22 0-64 0,-22-22-64 16,22 0-16-16,-22 23 80 16,0-23-48-16,0 0 224 0,0 0 176 15,0-23-144-15,0 23-64 16,0-22 64-16,-22 0-16 15,22 0-80-15,-22 0-48 16,-1 22 96-16,2-22 0 0,21 22-16 16,0-22 16-16,-23 22-80 15,23 0-32-15,23-22 48 0,-2 22-64 16,2-22 96-16,-1 0 16 15,0 22-16-15,0 0 96 16,22-22-16-16,-22 22-64 16,0 0 112-16,0 0-32 0,0 22-32 15,0-22-16-15,1 22-32 16,-23-22-16-16,0 0 64 15,0 0 49-15,0 0-33 16,-23 0-465-16,1-22 49 0,22 0-208 16,-22-23-961-16,22 23 545 15,0-22 47-15,0 0 449 0,22 22-864 16,0-22-1826-16,1 22-3137 15</inkml:trace>
  <inkml:trace contextRef="#ctx0" brushRef="#br0" timeOffset="880.001">2404 15452 17784 0,'-21'0'720'0,"-2"0"-640"16,23 0-304-16,0 21 304 15,0 2-208-15,0-1 176 16,0 22 0-16,23 0-144 16,-23-21 176-16,0 21-128 15,21-44 16-15,1 21 128 0,-22-21-176 16,24 0 336-16,-24-21 80 0,0-2-112 15,20 2 208-15,-20-2-31 16,0-21-193-16,-20 0 112 16,-4-1-272-16,24-20 0 15,-22 20-16-15,-22 1-96 16,23 0 96-16,-2 23 1072 0,2-2 753 15,-2 1-256-15,1 22-897 16,22 0-720-16,22 22-16 0,1 1-48 16,-2 21 144-16,23 21-128 15,0 2-272-15,2-24-1489 16,-3 2-1376-16,23-1-641 15,-22-22-4434-15</inkml:trace>
  <inkml:trace contextRef="#ctx0" brushRef="#br0" timeOffset="1100.001">2581 15430 19673 0,'-22'0'3009'0,"22"0"-1568"16,0 0-1281-16,0-22 176 16,22 0-464-16,0-1-48 15,22 1-545-15,-21-21-2848 0,-2 20-3843 16</inkml:trace>
  <inkml:trace contextRef="#ctx0" brushRef="#br0" timeOffset="1620.002">2824 14877 19112 0,'-22'-22'897'15,"22"22"-481"-15,0 0-336 16,-22 0-288-16,22 22 272 15,-22 0 0-15,22 22-80 16,-22 0 256-16,22 2-192 16,0-2 48-16,22 0 64 0,0 0-208 15,0-22 112-15,0 0-96 16,0-22-112-16,22 22 64 15,-22-22-304-15,22-22 144 0,-22 0-545 16,1 0-911-16,-2-22-866 16,2 0-415-16,-23 0-1121 15,0 21 480-15,0-21 1441 0,0 21 3074 16,-23 2 5634-16,2-2-240 15,-2 23-1521-15,1-22-2369 16,22 22-1505-16,-22 22-832 16,22-22-128-16,22 23 80 0,0-2-16 15,1 2-32-15,-2-2-16 0,2 2-528 16,21 0-592-16,-22-23-721 15,0 0 544-15,0 0-224 16,0 0-351-16,0-23 15 16,-22 0 768-16,0 2 641 15,-22-2 496-15,22 2 48 0,-22-2 96 16,0 1 368-16,0 0-192 15,0 0-192-15,0 0 529 16,22 22-465-16,0 0-224 0,0 0-1777 16,0 0-1793-16</inkml:trace>
  <inkml:trace contextRef="#ctx0" brushRef="#br0" timeOffset="1990.002">3089 14855 15607 0,'-22'0'2145'16,"22"0"-1569"-16,0 0-816 15,0 0 432-15,0 0-416 16,0 0 400-16,0 0 304 0,0 22-416 15,22 0 368-15,-22-22 33 16,22 23-177-16,-22-2 496 16,22 2-640-16,0-23 112 15,-22 0 288-15,22 0-416 0,0 21 225 16,0-21-129-16,0-21-240 15,-22 21 80-15,22 0-192 0,-22-23 80 16,0 2 48-16,0-2-144 16,0 1 224-16,0 0-64 15,0 22-64-15,-22-22 176 16,22 22-144-16,0-22 32 15,0 22-320-15,0 0-1553 0,0 0-2433 16,0 0-2241-16</inkml:trace>
  <inkml:trace contextRef="#ctx0" brushRef="#br0" timeOffset="2765.003">3199 14702 17207 0,'-22'0'1121'16,"22"-23"-689"-16,0 23-576 0,0 0 272 15,0 0 432-15,22 0 241 16,-22 23 735-16,22-23-479 15,0 21-529-15,0 1-240 16,0-1-256-16,0 2 16 0,-22-1 48 16,23-22-176-16,-2 0 224 15,-21 0-96-15,0-22-64 0,0-1 176 16,0 2-304-16,0-1-128 15,0-22-16-15,0 23 112 16,-21-23-272-16,21 21 496 16,0 23 912-16,-23-23-223 0,23 23-385 15,0 0-240-15,0 0-80 16,23 0 0-16,-23 23 192 15,21 0-128-15,2-2 16 16,-1 2-48-16,22-23-112 0,-22 21 96 16,-22 2-80-16,22-23-256 15,-22 0-160-15,0 0-241 0,0 0 561 16,0 0-560-16,0-23-368 15,-22 2 111-15,22-23 81 16,-22 21 191-16,22 0 721 16,-22 2 993-16,22-2 368 15,0 1-433-15,0 22-592 0,22 0 112 16,0 0 17-16,0 22 191 15,0 1-512-15,0-2-144 0,22 2-32 16,-22 0-16-16,0-2-16 16,0-21-256-16,-22 0-256 15,0 0 208-15,0 0 416 16,0 0-400-16,0-21-161 0,0-25 33 15,-22 2-224-15,0 0-273 16,22-22-239-16,-22-1 1008 16,22 23 432-16,0 0 1233 15,-22 0 335-15,22 22-559 0,0 0-465 16,0 22-255-16,0 0-353 0,0 0-16 15,0 22-16-15,22 22-32 16,-22 1-96-16,22-1-32 16,0 0-48-16,0 22-48 15,1-22-784-15,-2 23-977 16,2-46-897-16,-23 25-879 0,22-46-2290 15,-22 21-4962-15</inkml:trace>
  <inkml:trace contextRef="#ctx0" brushRef="#br0" timeOffset="2900.004">3684 14303 25275 0,'0'-21'864'0,"0"21"-703"16,23-23-17-16,-1 23-352 16,22 0 384-16,-22 0-336 15,0 23-913-15,0-23-1456 16,0 21-2433-16,0-21-5811 15</inkml:trace>
  <inkml:trace contextRef="#ctx0" brushRef="#br0" timeOffset="3425.004">2647 16180 20105 0,'23'-22'-240'16,"-23"0"304"-16,44 0 320 15,0-44-272-15,0 22 400 16,22-23 240-16,0 1-271 16,22 0 335-16,-21-23-304 0,21 23-96 15,0-22 209-15,0-1-289 16,1 2 336-16,-1-1-64 15,-22 21 49-15,1-21 191 0,-1 22-240 16,0 22-143-16,-22-2-81 16,0 2-240-16,-22 0 32 15,22 22 0-15,-22 0-224 0,-22 22 144 16,23-22-144-16,-23 22 0 15,0 0 16-15,0 0-240 16,0 0 64-16,0 0-32 16,0 22-769-16,0 0-1504 0,-23 0-3170 15,1 1-12165-15</inkml:trace>
  <inkml:trace contextRef="#ctx0" brushRef="#br0" timeOffset="13982.025">10548 7725 21673 0,'44'22'545'0,"-22"0"-225"0,0 1 0 0,0-23 160 0,0 0-224 0,22 0 209 0,-22-23 159 0,22-21-96 0,1 0-48 0,-2-22-240 0,3-21-272 0,-2-3 48 0,-1-20-192 0,23-1-864 0,-22 1-1201 0,1 22-673 0,-1 22-607 0,22 22-2306 0</inkml:trace>
  <inkml:trace contextRef="#ctx0" brushRef="#br0" timeOffset="19545.035">12600 7549 14358 0,'0'0'1153'0,"0"0"-273"16,0 0-368-16,0 0-464 15,0 0-160-15,0 0 176 0,0 0-64 16,23 0-80-16,-23 0 192 16,21 0-96-16,1 0 64 15,2 22 0-15,-4-1-144 16,25 23 144-16,-24-44-160 0,2 23 48 15,-1-23 48-15,22 0-64 16,-22-23 128-16,0 2-16 16,0-2 32-16,-22-20 481 15,22 22 431-15,1-25 65 0,-23-19-193 16,21-2-480-16,-21 1-224 15,23-1-208-15,-2 2 96 0,1-2-64 16,1 23 0-16,21 22-32 16,0 0-784-16,-22 0-1073 15,22 0-2881-15,0 22-5971 16</inkml:trace>
  <inkml:trace contextRef="#ctx0" brushRef="#br0" timeOffset="30700.051">4942 16930 18376 0,'-21'-22'112'0,"-2"1"176"16,23-1-448-16,0 0 272 15,0-1 0-15,-21-21-288 0,21-1 416 16,-23 1-352-16,23-21 112 0,-22-2 112 15,0 1-272-15,-22-22-96 16,22-1-496-16,-22 1 95 16,0 22 369-16,-1 0 176 15,23 0 272-15,-21 44 657 16,20-1-33-16,1 1-96 0,0 22-256 15,0 0 145-15,22 22-593 16,0 1 32-16,0 21 144 0,22 22-208 16,22-22 112-16,0 44-16 15,0-22-128-15,22-22 64 16,-21 23-96-16,21-45 0 15,-22 22 80-15,1-44-721 0,-1 0-319 16,-1 0-721-16,1 0-208 16,-21 0-704-16,-1-22-1473 15,0 0-1377-15,-22 0 4819 16</inkml:trace>
  <inkml:trace contextRef="#ctx0" brushRef="#br0" timeOffset="31020.051">5053 16224 17287 0,'-45'0'1313'0,"45"22"32"0,0-22-1105 16,0 0-496-16,0 22 432 16,23 0 32-16,-23 22-400 15,44-22 320-15,-22 1-16 0,0-1-288 16,0-22 240-16,0 22-80 15,-22-22-240-15,22 0 288 16,-22-22 64-16,23 0-240 0,-23-1 208 16,0 1 48-16,-23 0-224 15,23 0 144-15,-22-22 96 16,0 22-192-16,-22 0 416 15,22 0 1153-15,0 22-273 16,0-22-672-16,-1 22-111 0,23 0-369 16,-21 22-144-16,21-22-753 0,21 22-1456 15,2-22-2305-15,-1 0-6051 16</inkml:trace>
  <inkml:trace contextRef="#ctx0" brushRef="#br0" timeOffset="31565.052">5384 15827 19721 0,'-45'0'240'0,"24"0"144"16,21 0-208-16,0 0-384 15,0 0 512-15,-23 22-576 0,23-22 256 16,-22 22 112-16,1 0-304 15,-2 0 432-15,2 0-176 16,21 0 64-16,-23 23 320 16,1-23-384-16,22 22 304 0,0 0-256 15,22 0-96-15,1 0 160 0,-2-22-416 16,2 0 240-16,20-22-208 15,1 0-240-15,-21-22-272 16,-1-22-385-16,0 0 257 16,0 0 560-16,-22 0 144 15,0 0 320-15,0-1-160 0,-22 1 496 16,0 22 1265-16,22 0 176 15,-22 0 304-15,22 22-769 16,0 0-1024-16,0 0-400 0,22 22 209 16,0 0 575-16,22 22-320 15,0 0-176-15,1 23-144 16,20 21-240-16,1 0 64 0,-21-22-160 15,-2 23-96-15,3-23-160 16,-25-22-192-16,-21 0 288 16,0-22 112-16,-21 0-33 15,-25 0 49-15,25-22-48 16,-23-22 0-16,0-22-112 0,-1 0-801 15,-20-44-463-15,42-1 1023 0,-21-21 577 16,44 22 49-16,0 22-17 16,22-1 96-16,0 1-128 15,22 22-625-15,0 0-5441 16</inkml:trace>
  <inkml:trace contextRef="#ctx0" brushRef="#br0" timeOffset="32085.053">5825 15738 21946 0,'-21'0'1872'16,"-2"0"-1151"-16,23 0-897 15,23 0 320-15,-2-22 176 0,2 22-304 16,20-43 272-16,1 20-368 15,-21-21 48-15,20 22-560 16,2-22-2818-16,-23 22-2160 16,0 0-5011-16</inkml:trace>
  <inkml:trace contextRef="#ctx0" brushRef="#br0" timeOffset="42920.072">11188 9822 16423 0,'0'0'-160'0,"0"0"64"16,22-22 144-16,-22 22-64 0,22 0 224 15,-22 0-160-15,22 0-16 16,-22 0 192-16,0 0-128 15,22 22 304-15,0-22 385 16,-22 45-513-16,22-24-96 16,0 23-192-16,0-21-32 0,0-2 80 15,-22-21-96-15,22 23 128 16,1-23 160-16,-23 0 224 15,21-23 593-15,2 2 335 0,-23-23-79 16,22 0-353-16,0-23-623 16,-22 1-177-16,22-22-112 15,0 22-48-15,0-1 64 0,22 1-96 16,-22 44 32-16,44-22 0 15,-21 22-32-15,21 0-209 16,22 0-1775-16,-21 0-2467 0,-2 0-8386 16</inkml:trace>
  <inkml:trace contextRef="#ctx0" brushRef="#br0" timeOffset="49838.085">5185 10087 12117 0,'-22'-22'752'0,"0"0"1041"15,0 22-336-15,22-22-753 16,0 22-400-16,0 0-256 15,0 0-16-15,0 0-96 16,0 22 48-16,-22 0 80 0,22 22-112 16,0 23 160-16,0 21-64 15,-22 1-112-15,22 20 112 0,0 3-128 16,-22-3 80-16,22 24 16 15,0-23-32-15,0 1 64 16,0-1-32-16,0 0 48 16,22 1 81-16,-22-1 127 0,22-21 176 15,0 43 48-15,0-22-336 16,22 22-32-16,-21 1-112 15,21 0 16-15,-1 22-32 16,-20-1-48-16,21 0 48 16,0-21-64-16,-22 22 64 0,22-45 16 15,0 22 0-15,-21-22 80 0,21 23 192 16,0-23 609-16,-1 1-81 15,2-1-208-15,-2 0-207 16,24 1-49-16,-1-1 80 16,-22 0-80-16,45 22-256 0,-23-21-32 15,0-1-32-15,0 1 0 16,23-1 0-16,-23 0-48 15,0 1 16-15,23-23 32 0,-24 23-32 16,24-22 16-16,-23-1-16 16,0-1 32-16,23 2-48 15,-23-22 16-15,22 20 32 0,0-20-16 16,-22-1 16-16,23 0 0 15,-1 0 16-15,0 1 32 16,2-23-16-16,-25 0 0 16,23-22 64-16,0 22 1 15,1-22-81-15,-1 0 64 0,0-22-64 16,0 22 0-16,-21-22 0 0,21 0 176 15,0-22-64-15,0 22-16 16,-21-22-64-16,21-22 0 16,-22 22-16-16,22-22 16 15,-22 0 16-15,23 0 0 16,-23-1-32-16,0-21-32 0,1 22 80 15,-2-22-16-15,-19-1 96 16,19 23-48-16,-21-21-48 16,0-2 1-16,0 23-17 0,1-22-48 15,-1 0-32-15,0-22 16 16,-22 21 0-16,22 1-32 15,-22-22 32-15,0 21 0 0,0-21-16 16,0 21 0-16,1-22-16 16,-23 25 16-16,0-3 0 15,21 0 0-15,-21 1-16 16,0 0 0-16,-21 0 16 0,21-1 32 15,0 1-64-15,0 0 48 16,-23 0-32-16,23 0 48 0,0-1-16 16,0 2 0-16,-22 20 0 15,22-21-32-15,0 0 48 16,-22 22 0-16,22-1 32 15,0-21 16-15,0 22-48 0,-22 0 80 16,22 0-16-16,0-1 32 16,-22 24-32-16,22-2 128 15,0-21 128-15,-22 44-256 0,22-21-64 16,0-2 64-16,0 23-16 15,-22 0-96-15,22 0 0 16,0-22 0-16,0 22-16 0,0 0 16 16,-22 0-32-16,22 0-64 15,0 22 0-15,-23-22 64 16,23 23 48-16,-21-2-80 15,21 23 64-15,-23 0 32 16,23 1-16-16,-21-1-32 0,-1 0 32 16,22 22-96-16,-23-22 64 0,2 1 16 15,21-1 16-15,-23 0 16 16,23 0 0-16,0-22-32 15,0 0 32-15,0 0-32 16,0-22 16-16,0 0-16 16,0 0 16-16,23 0-16 0,-23 0 48 15,0 0 0-15,21-22 80 16,-21 0-96-16,0-22 0 15,23 0-16-15,-23 0 0 0,22 0-16 16,-22-1 48-16,21 1-32 16,-21 0 32-16,23 22-48 0,-23 0 32 15,21 0-16-15,-21 0 0 16,0 22-16-16,23-22 32 15,-1 22-48-15,-22 0 48 16,22 0 0-16,0 22 0 16,0 0 32-16,22 0-32 0,-22 22 0 15,22 0 0-15,-21-22-16 0,-1 22-32 16,22-21 48-16,-23-1-240 15,2 22-96-15,-1-22-528 16,0 0-497-16,0 0-1728 16,0 0-2962-16</inkml:trace>
  <inkml:trace contextRef="#ctx0" brushRef="#br0" timeOffset="50623.086">7856 16798 17480 0,'21'45'-193'0,"2"-23"434"15,-2 21-466-15,24 1 466 16,-23 22-145-16,22-22 80 0,0 0 656 16,-22 1-336-16,0-1-128 15,0 1-256-15,0-23-176 0,-22 0 273 16,0 0-273-16,0-22 112 15,-22 23-16-15,0-46-273 16,0 23-303-16,-22-44-864 16,22-1-962-16,-22-43-2720 15</inkml:trace>
  <inkml:trace contextRef="#ctx0" brushRef="#br0" timeOffset="50933.087">7921 16974 4273 0,'-21'-109'849'0,"-2"64"7555"15,23 23-5971-15,0 22-208 16,0-22-1297-16,0 22-335 16,23-22 143-16,-23 22-224 0,21 0 128 15,24 0-111-15,-23 22-321 0,22 0-32 16,-22 0-144-16,22 1 48 15,-22-1 32-15,0 0-48 16,0-1-32-16,-22 1-32 16,23 0 16-16,-23 0 0 15,0-22-80-15,0 23-64 0,-23-2 112 16,23 2-32-16,-22-23 32 15,22 21 32-15,0-21 96 0,0 0-112 16,0 0 16-16,0 0 0 16,0 0 64-16,0 0 352 15,22 0 497-15,1 0-289 16,-2 23-288-16,2-23-208 0,-2 21-112 15,2-21-16-15,21 0-48 16,-22 0-16-16,0 0-1040 16,0 0-2162-16,0 0-3169 15</inkml:trace>
  <inkml:trace contextRef="#ctx0" brushRef="#br0" timeOffset="51218.087">8275 16710 18600 0,'-23'0'1393'16,"23"0"-1730"-16,0 0 386 0,0 0 207 15,0 0-128-15,0 21 1440 16,0 24-719-16,23-23-385 15,-1 23 272-15,0-1-800 0,0-23 384 16,0 1-400-16,0 0-112 16,0 0 464-16,0-22-544 15,1 0 320-15,-2 0 0 16,1-22-848-16,1-22-865 15,-23 23-2641-15,0-23-7027 0</inkml:trace>
  <inkml:trace contextRef="#ctx0" brushRef="#br0" timeOffset="51403.087">8231 16731 16311 0,'21'23'224'0,"-21"-46"224"16,23 2 641-16,-1 21 143 15,0-23-1088-15,22 2 64 16,-22-2-224-16,0 2-784 0,0-2-2561 16,1 23-5764-16</inkml:trace>
  <inkml:trace contextRef="#ctx0" brushRef="#br0" timeOffset="51553.088">8341 16908 21209 0,'0'0'464'16,"0"0"-1280"-16,22 0 1408 15,0-21-576-15,22-1-352 16,-21-23 224-16,20 1-3297 16,1 22-7636-16</inkml:trace>
  <inkml:trace contextRef="#ctx0" brushRef="#br0" timeOffset="51788.088">8606 16511 21289 0,'0'44'-128'0,"0"-22"432"15,22 0-336-15,0 1-176 16,0-2 704-16,0 2-592 16,0 21 288-16,0-23 193 0,-22 2-657 15,22-1 512-15,-22 0-320 16,23 0-177-16,-23-22 338 0,0 0-1042 15,0 0 961-15,0 0-1601 16,-23 0-3441-16,1-22-3186 16</inkml:trace>
  <inkml:trace contextRef="#ctx0" brushRef="#br0" timeOffset="51988.089">8606 16423 18936 0,'0'-22'1649'16,"0"22"-641"-16,22 0-383 0,0-22 255 15,0 22-368-15,0 0-400 16,0 0 16-16,0 22 113 0,23 0-225 15,-24 0 160-15,1 0-240 16,1 22 112-16,-23 0 80 16,0-22-304-16,0 23 32 15,0-1-689-15,-23-23-95 16,1 2 31-16,1 21-1168 0,-2-44-1120 15,1 0-4451-15</inkml:trace>
  <inkml:trace contextRef="#ctx0" brushRef="#br0" timeOffset="52708.09">8694 16423 17255 0,'-22'0'1025'16,"22"0"-529"-16,0 0-736 16,0 0 560-16,0 0-400 0,22 22 1041 15,0 22-353-15,-22 0 929 16,22 22-625-16,0 22-864 15,1-21 0-15,-2-1 80 16,1 1-352-16,-22-24 336 16,0 1-160-16,0-21 32 0,0-2 96 15,0-21-304-15,0 0 144 0,0 0-1249 16,-22-21-336-16,22-46 945 15,-21 24-1377-15,-2-46-3233 16,1 1-2786-16,22 21 8628 16,-22 1 4146-16,22 0 385 0,0 22-705 15,-22 22-1585-15,22 22-176 16,0-22-1008-16,0 22-1041 15,22 0-240-15,-22 0 785 16,22 22-497-16,23 0-368 16,-2 22-96-16,-20-22-96 0,21 22 16 15,0 1-80-15,-22-24 48 0,0 2-48 16,0-2-240-16,0 2-608 15,-22-2-897-15,0 2-1777 16,0-1-3185-16</inkml:trace>
  <inkml:trace contextRef="#ctx0" brushRef="#br0" timeOffset="52873.09">8783 16710 25659 0,'0'0'-304'16,"21"-23"464"-16,24-21-192 0,-1 23-64 15,0-24 256-15,-22 23-1809 16,0 0-1472-16,0 0-2081 16,0 0-8725-16</inkml:trace>
  <inkml:trace contextRef="#ctx0" brushRef="#br0" timeOffset="53113.091">8937 16268 22682 0,'0'0'64'0,"0"0"272"16,22 0-272-16,0 22 881 16,0 0-49-16,0 0-320 0,0 23 16 15,0-1-608-15,23 0 161 16,-24 0-113-16,2 0-225 15,-23 0 338-15,21-21-562 0,-21-2-591 16,0 2-833-16,0-2-1841 16,-21-21-4177-16</inkml:trace>
  <inkml:trace contextRef="#ctx0" brushRef="#br0" timeOffset="53403.091">8914 16290 17287 0,'0'-22'961'0,"0"22"-193"15,23-22 977-15,-1 22-576 0,0-22 15 16,22 22-288-16,0-22 353 15,22 22-561-15,-22 22-383 16,22 22 127-16,-21 0-464 16,-1 0 112-16,0 23 80 0,-44-1-288 15,22 0 352-15,-44 22-336 16,-22 0-256-16,0 1-881 15,-23 21-2016-15,-21 1-6836 16</inkml:trace>
  <inkml:trace contextRef="#ctx0" brushRef="#br0" timeOffset="56808.096">11188 13377 13542 0,'-22'0'1584'0,"22"0"-207"15,-22-23-1009-15,22 23-112 0,0 0 129 16,0 0-129-16,0 0 144 15,0 0 16-15,0 0-352 16,0 0 16-16,0 0-96 0,0 23-48 16,0-23 240-16,0 21-208 15,0 2 96-15,0-23-128 16,0 22 80-16,0 0 80 15,0 0 16-15,0 22-128 16,0-22 144-16,0 0-112 0,0 0-16 16,0 0 144-16,0 0-176 0,0 1 96 15,0-23 16-15,0 22-80 16,0 0 64-16,0 0-64 15,0 22 16-15,0-22 48 16,0 0-80-16,0 22 48 16,0-22 0-16,0 22-48 0,0-21 96 15,0 21-47-15,0-23 79 16,0 2 96-16,0 21-64 15,22-22 144-15,-22 22 224 0,0 0-368 16,22-22-32-16,-22 22 16 16,0 0 96-16,22 0 113 15,-22 0-49-15,0 1 64 0,22 21-96 16,-22-21-64-16,22 22-48 15,0-23-32-15,-22 21 32 16,22-22-48-16,-22 24-16 16,22-23 16-16,-22 1-16 0,0-1 16 15,22 0 80-15,-22 0-31 16,22-21-33-16,-22 21-64 0,22 0 48 15,0 0-16-15,-22 1 0 16,23-1-32-16,-2-1-48 16,2 2-16-16,-23-23 32 15,22 22 0-15,0 0-32 0,-22 0 16 16,22 0 0-16,-22-22-16 15,22 22 32-15,0 0 0 16,-22-22-16-16,22 23-32 16,0-23 16-16,0 22 0 0,0-22 32 15,-22 22-32-15,22-22 16 16,0 0 0-16,0 0 16 0,1 0-64 15,-2 1 32-15,2-1 64 16,-1 22-48-16,-22-22-48 16,22 0 64-16,0 0-16 15,0 0 0-15,0 0 0 16,0 0 32-16,0 0 16 0,1 0-48 15,-2 0-16-15,1 0 16 0,0 0-16 16,0-22 16-16,1 22 0 16,-2 0-16-16,2-22 16 15,-1 23-48-15,0-23 96 16,0 22-32-16,0-22 64 15,0 0-32-15,0 22-16 0,-22-22 16 16,22 22 80-16,1-22-80 16,-2 0 48-16,1 22-32 15,0-22 0-15,-22 0 16 0,22 22-80 16,1-22 32-16,-2 0 0 15,2 0 16-15,-23 22-64 16,22-22 32-16,0 0 128 0,-22 0 128 16,21 22-144-16,2-22-48 15,-2 0-80-15,2 0 48 16,0 0-16-16,-23 22 0 15,21-22-16-15,1 0-16 0,2 0 16 16,-24 0-16-16,20 0-16 16,2 0 32-16,1 0 0 0,-23 0-16 15,21 0-16-15,2 22 32 16,-23-22-16-16,22 0 16 15,-22 0 0-15,22 0-32 16,-22 0 16-16,22 0 33 0,-22 0-66 16,22 22 66-16,-22-22-82 15,22 0 49-15,0 0 16 16,-22 0-16-16,22 0 0 15,-22 0 0-15,0 0 0 0,23 0 0 16,-23 0 16-16,0 0-16 16,21 0 33-16,-21 0-33 0,0 0-33 15,0 0 33-15,23 0 0 16,-23 0 0-16,0 0 33 15,21 0-82-15,-21 0 33 16,0 0 0-16,22 0-32 16,-22 0 0-16,0 0-48 0,23 0-656 15,-23 0-913-15,0 23-2337 0,0-23-4577 16</inkml:trace>
  <inkml:trace contextRef="#ctx0" brushRef="#br0" timeOffset="59283.099">12953 16731 5330 0,'23'0'4178'16,"-23"0"-3970"-16,21 0 208 15,2 0 913-15,-2-21-305 0,1 21-223 16,22 0-1-16,-21 0 64 16,21 0 417-16,0 0-241 0,0-23-127 15,1 23-305-15,20-21-208 16,1 21-32-16,1-23-47 15,-1-21 15-15,1 22-176 16,-2-22-16-16,1 22 208 16,1-22 160-16,-23 22-128 0,22-22-47 15,-22 22-49-15,0-1 64 0,1 1 48 16,-1-22-48-16,-22 22 80 15,22-22-207-15,-1 22-49 16,3-44-16-16,19 22-64 16,-19 0-16-16,-3 0-80 15,23-1 48-15,-22 1-32 0,0 0 16 16,1 0 16-16,-1 0-16 15,0-1 48-15,-22 1 112 16,22-21 64-16,0 20-48 0,-22-21-160 16,22 0-16-16,-22 0 16 15,23-1-64-15,-24 23 32 16,2-22 0-16,-2 0-32 0,2 0 32 15,-1 22-32-15,0-23 32 16,0 23-32-16,0-23 48 16,-22 1 32-16,22 22-64 15,0 1 32-15,-22-24-16 16,22 23 0-16,-22 0 96 0,0-1-80 15,22 1 16-15,-22 0-16 0,22 0-48 16,-22 21 96-16,0-21-96 16,22 23 48-16,-22-24 65 15,0 23 31-15,23 0-96 16,-23 0 0-16,0 0-16 0,0 0 16 15,0 0 32-15,21 0-48 16,-21 22-16-16,0-22 0 16,0 22 0-16,0-22 64 15,0 22 16-15,0 0 0 0,0-23 0 16,0 23-32-16,-21 0 32 15,21 0-64-15,0 0-48 0,0 0-32 16,0 0 32-16,0 0-48 16,0 0 32-16,0 0 0 15,0 0 16-15,0 0 16 16,0 0-32-16,0 0 32 15,0 0-80-15,0 0-32 0,0 0-81 16,0 0-463-16,0 0-160 0,0 23-1681 16,0-23-1617-16,0 22-5891 15</inkml:trace>
  <inkml:trace contextRef="#ctx0" brushRef="#br0" timeOffset="60243.101">15204 13928 13590 0,'-22'-21'1216'16,"22"21"-319"-16,0 0-497 15,-22 0 80-15,22 0-480 16,-22 21 176-16,22 2 0 15,-22-2-96-15,0 23 256 0,-22 1 129 16,21-1-17-16,-21 0-128 16,0 22-176-16,0-22 112 15,22 23-224-15,-22-23 32 0,22 0 16 16,0-22-144-16,22 0 144 15,0 0-144-15,0 0-96 16,0-22 144-16,22 22-80 0,-22-22 96 16,22-22-64-16,0 0-304 15,22 0-112-15,-22 0-145 16,0-23 1-16,22 24 32 15,-21-23-192-15,-2-23 287 0,2 23 273 16,-1-22 304-16,0 22 897 16,-22 22 783-16,22-22-95 0,-22 21-448 15,22 2 111-15,-22 21-687 16,22-23-129-16,-22 23-160 15,22 0-160-15,0 23 32 16,0-2 32-16,0 2 449 0,0 21-385 16,1 0-192-16,21 0-64 15,-23 0 32-15,2 0-32 16,-1 0-16-16,0-21 48 15,0-2-32-15,-22 2 32 0,22-2-64 16,-22 2 0-16,0-23-32 16,0 22-128-16,0-22-32 0,0 22-128 15,0 0-801-15,0-22-2400 16,0 22-2930-16</inkml:trace>
  <inkml:trace contextRef="#ctx0" brushRef="#br0" timeOffset="67098.11">17477 13796 13318 0,'0'0'912'0,"0"-22"-448"16,0 22-400-16,0 0 16 0,0 22-48 15,0-22 48-15,0 0-80 16,0 22 32-16,0 0 128 16,0 0 1-16,0 0-17 15,0 22 32-15,0-21-64 16,0 21 112-16,-22 0-16 0,22-22-64 15,0 22 112-15,0 22 64 0,0-22 96 16,0 0 33-16,0 0 47 16,22 0-128-16,-22 23 80 15,0-23 177-15,22 45-305 16,-22-22-112-16,0-2-16 15,22 22 32-15,1-20-112 0,-23 22-48 16,21-1 0-16,2-21 48 16,-1-1-48-16,0 0 16 15,-1 0 80-15,2-22 32 0,-23 23 128 16,21-23 193-16,2-1 31 15,0 24-336-15,-23-23-96 16,21 1 0-16,2-1-32 0,-2-1 64 16,-21 24-64-16,22-23-16 15,0 22 0-15,1-22-32 16,-2 0 16-16,2 1 32 15,21-1-32-15,-22-22 65 0,22 22 31 16,-22-22 64-16,0 22 16 0,22-22-16 16,-22 0 48-16,22 0-64 15,-21 0 48-15,-2 0-128 16,24 0-48-16,-23 0 48 15,22 1-16-15,0-1-64 16,-22 0-16-16,22 0 0 0,0 0-16 16,-22 0 0-16,22 0-16 15,1-22 16-15,-1 22 16 16,0 0 0-16,0-22 0 15,0 0 0-15,0 22 32 0,1-22-16 16,-1 0-16-16,0 22 48 16,0-22 1-16,0 0-1 0,0 0 16 15,0 0-16-15,0 0 16 16,0 0-48-16,1 0 80 15,-23 0 16-15,22 0-32 16,0 0 16-16,0 0-48 16,-21 0 16-16,20-22 32 0,-21 22 0 15,22-22 16-15,1 22-32 0,-23-22-48 16,22 0 16-16,-22 0-48 15,22 22 16-15,0-22-16 16,-22 0 0-16,0 0-16 16,23 22 32-16,-24-22 0 0,2 0 16 15,-1 22 16-15,0-23-16 16,0 1-32-16,0 22 0 15,22-22-16-15,-22 22 48 16,1-22-16-16,-2 22-32 0,1-22 16 16,0 0 0-16,0 0-16 15,1 22 16-15,-2-22 0 0,2 0 16 16,-1 0 0-16,0 22-16 15,0-22-32-15,0 0 64 16,0 0-64-16,0 22 32 16,0-22-16-16,-22 0 16 15,23 22-16-15,-2-22 16 0,-21 22-16 16,23-22 0-16,-2-1 0 15,-21 23 0-15,22-22 0 0,1 0 0 16,-2 0 0-16,2 22-32 16,-23-22 16-16,22 0 16 15,0 0-16-15,0 22 16 16,0-22-16-16,-22 0 0 0,22 0 16 15,0 22 16-15,0-22-16 16,-22-1 16-16,23 23-16 16,-23-22 16-16,21 0-32 15,-21 22 64-15,23-21-64 0,-23-2 16 16,21 2 0-16,-21 21 0 15,22-23 0-15,-22 1 32 0,23 0-80 16,-2 0 48-16,2 0 0 16,-1 0 0-16,-22-1 16 15,22 2-16-15,0-1 0 16,0 0-16-16,-22 0 16 0,22-23 0 15,-22 23 0-15,0 1 16 16,22-2-16-16,-22 2 0 0,0-24-16 16,21 23 32-16,-21 0 0 15,0 0-16-15,24-23-16 16,-24 24 16-16,22-2 0 15,-22-21 0-15,21 0 0 0,2 21 16 16,-23-21-16-16,23 0 16 16,-2 0-16-16,-21 22-16 15,21-22 32-15,-21 1-32 16,0 20 32-16,23-21 16 15,-23 0-32-15,22 21 0 0,-22-21 0 16,22 22 16-16,-22-22-16 0,0 0-32 16,22 21 48-16,-22-21-32 15,22 23-16-15,-22-23 48 16,0-1-32-16,22 23 16 15,-22-22-16-15,0 0-16 16,0 22 32-16,22-22 16 0,-22 22-32 16,0-22 0-16,0 21 16 15,22-21 0-15,-22 0 16 0,0 22 0 16,0-22-16-16,23 22 0 15,-23 0 0-15,0-22 0 16,0 22-16-16,21 0 16 16,-21 0 16-16,0-1-32 0,0 1 16 15,0 0 0-15,0 0 0 16,0 0 0-16,0 0 32 15,23 0-32-15,-23 0-32 16,0 22 32-16,0-22 16 0,0 0 0 16,0 22-16-16,0 0 16 0,0-22-16 15,0 22 0-15,0 0-16 16,0 0-16-16,0 0-16 15,0 0-48-15,0 0-48 16,0 0-96-16,0 0 128 16,0 0 64-16,0 22-32 0,0-22 16 15,-23 22 0-15,2 0 16 16,-2 0 0-16,1 0 0 15,0 22 32-15,0-22-32 0,0 0 64 16,0 0-32-16,0 1 0 16,0-1-32-16,-1 0-80 15,23-22 16-15,0 0 32 0,0 22 48 16,0-22 16-16,0 0 32 15,0 0 32-15,0-22-48 16,0 22-32-16,23-22 48 16,-1 0 0-16,22-1-64 15,-22-21-32-15,22 22-112 0,-22-22-48 16,1 22 240-16,-2-22 32 0,2 22 80 15,-23 22 16-15,0-22 48 16,0 22-48-16,21 0-112 16,-21 0 32-16,0 22-16 15,0 0 64-15,23 0 0 0,-23 22 16 16,0 0-80-16,22 0 16 15,-22 1-16-15,21-23-32 16,-21 22-16-16,23-22-48 0,-23 0-160 16,0 22-160-16,0-22-2001 15,0 0-2850-15,-23-22-8451 16</inkml:trace>
  <inkml:trace contextRef="#ctx0" brushRef="#br0" timeOffset="71091.117">23678 2427 17399 0,'-44'-44'209'0,"22"23"623"16,0-2-208-16,22-21 65 15,-22 22-17-15,0 0-688 0,22 0 144 16,-22-22 48-16,0 22-336 15,0-22 352-15,-22 21-320 16,21-21-16-16,-21 22 304 16,0 0-320-16,-22 0 320 15,0 22-160-15,-1-22-48 0,2 22 240 16,-24 0-192-16,1 0 176 0,21 0 32 15,0 0-176-15,2 0 96 16,-1 22-192-16,22 0 112 16,-22-22 16-16,21 22-96 15,-20 0 144-15,20 0-160 16,1 23 80-16,0-23 0 0,0 0-80 15,0 22 144-15,-1 0-160 16,24-22 80-16,-23 22 16 0,21 1-128 16,1-1 160-16,0 21-144 15,0-20 96-15,0 21-32 16,22-22-32-16,0 22 128 15,0-21-96-15,0 20 48 0,0 2 80 16,0-1-96-16,22 1 144 16,0 0-80-16,0-2 65 15,0 2-33-15,1-2-48 16,21-21 144-16,0 23-80 0,0-23 96 15,0 0 80-15,22 0 80 16,0 0 80-16,1-21-63 0,21-1-97 16,0-22-48-16,-22 0-112 15,45 0-96-15,-23-22 0 16,0-1-64-16,1-21 64 15,-24 23-32-15,2-24 0 0,21 0 64 16,-22 1-16-16,0 0 32 16,1-22-48-16,-23 0-48 15,22 1 48-15,0-2-32 0,-22 0 32 16,0 23-32-16,0-22 0 15,-21-22 112-15,-1 21 16 16,0 1 64-16,-22 0 33 0,0 0 15 16,-22 0 272-16,0-1-160 15,-1 1-128-15,-21 22-64 16,0 0-160-16,0 0 0 15,-22 0-64-15,0-1-64 16,-1 23-192-16,-21 0-192 0,0 0 0 16,0 22 31-16,0 0-47 0,-23 0-224 15,1 44-769-15,-1 1-928 16,23-1-1745-16,0 22-3890 15</inkml:trace>
  <inkml:trace contextRef="#ctx0" brushRef="#br0" timeOffset="76038.126">22863 5717 15319 0,'0'-44'416'0,"-23"21"1409"0,0 1-385 16,23 22-479-16,0-22-465 16,0 22-544-16,0 0 96 15,0 0-32-15,23 22 16 16,-23 0 192-16,44 1 64 15,-21 43 192-15,20-21-288 0,1 43-176 16,0 0 96-16,23 0-176 0,-23 0 48 16,22 0 48-16,0 1-32 15,0-45 673-15,-21 22 511 16,20-22-127-16,2 0-321 15,-1 23-256-15,0-23-47 0,1 0-161 16,-23 0-32-16,0 0-32 16,0 0-144-16,0-21 16 15,0 20-64-15,1 2 0 0,-24-23 32 16,1 0-80-16,22 0 64 15,-21 0-80-15,-2 0 16 16,2-22 32-16,-1 22-64 16,-22-22 32-16,22 0-80 0,-22 0-64 15,0 22-96-15,0-22-241 16,0 0-127-16,0 0-256 15,0 0-1521-15,0-22-1169 16,-22 22-2305-16,0-22-3377 0,22 0 8596 16</inkml:trace>
  <inkml:trace contextRef="#ctx0" brushRef="#br0" timeOffset="77248.128">23921 5584 14758 0,'0'0'1329'0,"0"-23"-801"0,0 23-96 15,0 0-656-15,0 0-208 16,0 23 528-16,0-23-208 16,-22 22 336-16,22 22-80 0,-22-21-16 15,0-1 384-15,0 22 113 16,-23-22 319-16,24 22 33 15,-23 0-177-15,-1 0 32 0,-21 23-95 16,22-1 287-16,-22 0 17 16,21 1-193-16,-20 21-112 15,20-22-303-15,1 22-113 16,0 0-128-16,0 1-160 0,0-23 80 15,-1 22 0-15,1-22 224 0,23-22-32 16,-24 23-144-16,23-23 32 16,0 0-96-16,22 0 0 15,-22 0-64-15,22-22-64 16,-22 23 64-16,22-23-48 15,-21 0 48-15,21 22 1 0,-23-44-82 16,2 21 98-16,21 2-66 16,-23-23 17-16,0 22 17 15,23-22-50-15,-21 22 1 0,-2-22-144 16,23 0-336-16,0 0-656 15,0 0-1137-15,0 0-3282 16,0-22-5682-16,0 0 5890 0</inkml:trace>
  <inkml:trace contextRef="#ctx0" brushRef="#br0" timeOffset="83126.14">22464 15871 19032 0,'-21'0'689'0,"21"0"-353"16,-23 0-112-16,23 0-608 0,0 22-369 16,23 0-1488-16,-23 0-2049 15,21-22-1584-15</inkml:trace>
  <inkml:trace contextRef="#ctx0" brushRef="#br0" timeOffset="83271.14">22310 16356 19865 0,'-44'45'320'16,"44"-23"-560"-16,0-22-241 0,0 22-1520 16,0 0-3569-16</inkml:trace>
  <inkml:trace contextRef="#ctx0" brushRef="#br0" timeOffset="83396.14">22023 16687 21065 0,'-88'44'464'0,"66"-21"-848"15,22-23-1633-15,0 0-3329 0</inkml:trace>
  <inkml:trace contextRef="#ctx0" brushRef="#br0" timeOffset="83531.141">21714 16952 23130 0,'-110'45'400'0,"66"-24"-224"0,21 2-496 15,2-2-1313-15,21-21-3825 16,21 0-6500-16</inkml:trace>
  <inkml:trace contextRef="#ctx0" brushRef="#br0" timeOffset="83661.141">21075 17284 20393 0,'-133'45'-48'16,"66"-45"-16"-16,46 0-496 16,-2 0-3634-16,23 0-9733 0</inkml:trace>
  <inkml:trace contextRef="#ctx0" brushRef="#br0" timeOffset="83786.141">20192 17417 21593 0,'-133'21'801'0,"89"-21"-801"0,22 0 80 15,0 0-2401-15,22 0-6707 0</inkml:trace>
  <inkml:trace contextRef="#ctx0" brushRef="#br0" timeOffset="83911.141">19530 17438 21978 0,'-155'45'1920'16,"89"-45"-431"-16,22 22-1025 16,-1-22-560-16,24 0 144 15,21 0-2977-15,0-22-4947 0</inkml:trace>
  <inkml:trace contextRef="#ctx0" brushRef="#br0" timeOffset="84041.141">18757 17329 23658 0,'-132'0'1217'15,"88"0"-257"-15,0 0-1024 0,21 0-336 16,23 0-2625-16,0-45-5187 16</inkml:trace>
  <inkml:trace contextRef="#ctx0" brushRef="#br0" timeOffset="84176.141">18006 17062 21353 0,'-131'0'2625'15,"64"0"-1456"-15,2 0-657 16,19 0-400-16,25 0-496 15,21-21-2513-15,-23-2-4066 0</inkml:trace>
  <inkml:trace contextRef="#ctx0" brushRef="#br0" timeOffset="84310.143">17234 16555 22378 0,'-88'-66'2721'0,"44"44"-1889"0,22 0-608 15,22 0-672-15,0 0-1633 16,0-23-4786-16</inkml:trace>
  <inkml:trace contextRef="#ctx0" brushRef="#br0" timeOffset="84450.143">16749 15738 21225 0,'-44'-65'1057'16,"21"21"-561"-16,23-1-688 16,0 1-1009-16,23 0-3713 15,-23-22-9509-15</inkml:trace>
  <inkml:trace contextRef="#ctx0" brushRef="#br0" timeOffset="84595.143">16551 15033 19769 0,'-45'-46'3393'16,"23"25"-2016"-16,0-23-929 15,22 21-128-15,0-21-512 0,0 22-544 16,22-22-1569-16,0 0-2209 16,-22 1-3682-16</inkml:trace>
  <inkml:trace contextRef="#ctx0" brushRef="#br0" timeOffset="84685.143">16462 14568 12805 0,'-66'-21'3202'0,"44"-2"-97"16,-1 23-1760-16,2 0-1185 16,21-22-160-16,0 22-2177 0,0 0-4386 15</inkml:trace>
  <inkml:trace contextRef="#ctx0" brushRef="#br0" timeOffset="88505.149">11783 9712 15607 0,'-66'-66'-176'15,"44"21"496"-15,0 1-256 16,0 23 352-16,-22-23 128 0,22-1-352 15,-22 23 80-15,0 0-208 0,-1 0-48 16,1 0 128-16,0 0-224 16,-22 0 16-16,0 22-416 15,-22 0-608-15,21 0 399 16,-21 22 625-16,0 0 497 15,0 0 463-15,-1 0-352 0,1 22 48 16,22-22-127-16,-22 22 255 16,21 23 48-16,1-23-175 15,0 22 31-15,21 0-320 0,2 0-208 16,-1 0 16-16,0 1-128 15,21-1 96-15,-21 22-48 16,22 23-48-16,22-23 48 0,0 1-64 16,0 21 16-16,22-22 48 15,0 0-112-15,23 23 144 16,-1-45-32-16,22 23 0 15,22-23 160-15,0 0-80 16,1 0 64-16,21-22-160 0,-22 0 65 16,22 0 63-16,1-22-64 0,-1 0 80 15,-21 1 64-15,21-1 16 16,-22 0-80-16,0-22 0 15,23 0 16-15,-23 22-32 16,0-22-32-16,1-22 64 0,-23 0-16 16,0 0 81-16,0-23 47 15,-22-21 48-15,22 22 32 16,-22-22-32-16,1 0-64 15,-1-22 80-15,0-1 65 0,0 1-289 16,-21-23-80-16,-2 23 0 16,-21-23 16-16,0 24-32 0,-21-2 48 15,-2 1-16-15,-21 0 48 16,-22-1-48-16,-1-22-48 15,-21 23 16-15,0 22-48 16,0-22 240-16,-23 22 16 16,23 22 16-16,-22 0-112 0,0 0-80 15,21 21-48-15,-21 1-32 0,-1 0-48 16,23 22-192-16,-21 22-288 15,20 0-256-15,0 22-129 16,23 0-271-16,22-21-961 16,22 21-1329-16,22 0-3425 15,0 0-1729-15</inkml:trace>
  <inkml:trace contextRef="#ctx0" brushRef="#br0" timeOffset="94375.157">16307 13862 18424 0,'-44'22'352'16,"44"22"-304"-16,-22 23 112 0,22-1 208 16,22 22-320-16,1-22 48 15,-23 1-80-15,21-23-48 16,2 0 128-16,-2-23-176 15,2 2 64-15,-23-23 16 0,0 0-192 16,0 0 352-16,0-23-320 16,-23 2-192-16,2-23 272 0,-2 0-32 15,-21-1 128-15,22 1-320 16,1-22-32-16,-2 0 384 15,1 21 96-15,0 1 832 16,0 0 1-16,22 44 207 0,0-21-399 16,0 21-753-16,0 0-16 15,22 0 16-15,0 21-48 16,23 2 0-16,-24-23-224 15,45 21-289-15,-22-21-47 0,1 23-400 16,-23-23 31-16,22 21 225 16,-44 2 240-16,22-1 256 0,-22 0 79 15,-22 0 178-15,0 0-17 16,0 0 80-16,-22 0 176 15,21 0 128-15,-21 0 112 16,0 0 625-16,22-22-65 16,22 0-191-16,-21 0-337 0,21 0-352 15,0 0-192-15,21 22 64 0,1-22-16 16,1 23-48-16,-2-23 0 15,23 21 0-15,1 2 0 16,-23-2-16-16,22 2-432 16,0-23-1217-16,-22 21-480 0,1-21-992 15,-2 0-2306-15,1-21-2561 16,-22-2 6996-16</inkml:trace>
  <inkml:trace contextRef="#ctx0" brushRef="#br0" timeOffset="94855.157">16572 13951 21994 0,'-21'21'560'16,"-2"2"-608"-16,23 21 304 15,0 0 176-15,0 0-448 0,23 0 128 16,-2 0-240-16,24-22-192 15,-24 23-785-15,23-24-783 0,-21-21 207 16,-23 0-640-16,0 0-561 16,0 0-1456-16,0-21-512 15,0-2 4178-15,-23-21 720 16,-21 22 448-16,23-22-128 0,-2 22-336 15,-20-22 737-15,20 0-65 16,1 0 1953-16,0 0 1057 16,22 21-1281-16,-22 23-672 15,22-21-176-15,0 21-353 0,0 0-127 16,0 0-625-16,0 0-352 15,0 0 256-15,22 0-128 0,-22 0 48 16,22 0 129-16,23 0-97 16,-24 0-112-16,24 0-96 15,-24 21-32-15,23 2-48 16,-21 21-16-16,-1-23 0 0,0 24-32 15,0-1 0-15,-22 0-32 16,0 0-16-16,0 0 16 16,-22 1-144-16,22-1-368 0,-22-23-417 15,0 23-1040-15,-1-21-1921 16,2-23-3185-16,-2 0 1745 15</inkml:trace>
  <inkml:trace contextRef="#ctx0" brushRef="#br0" timeOffset="95440.158">16793 13928 18632 0,'-22'-21'848'15,"22"-2"257"-15,-22 23-289 0,22 0-512 16,0 0-352-16,22 0 241 16,-22 23-242-16,22 21 306 15,0 0-129-15,0 22-112 0,0 22 112 16,22-22-528-16,-21 1-1025 15,-1-2-784-15,-22-42-1089 16,21-2-95-16,-21 2-2226 16,0-23 1633-16,0-23 3746 15</inkml:trace>
  <inkml:trace contextRef="#ctx0" brushRef="#br0" timeOffset="95710.159">16815 13840 18648 0,'0'0'80'0,"22"0"-272"0,0 0 800 15,1 22-96-15,-2 0 337 16,24 1-209-16,-1-2-528 0,-23 2 481 15,2 21-369-15,21 0 96 16,-44 0-48-16,22 22-448 16,-22-22 352-16,-22 22-368 15,-22 1-561-15,0-2-991 16,-22 2-2979-16,-1-23-8338 0</inkml:trace>
  <inkml:trace contextRef="#ctx0" brushRef="#br0" timeOffset="97685.161">17102 14149 16599 0,'0'0'576'0,"-22"0"17"0,22 0-289 15,0 0-304-15,22 0 576 16,-22 22-144-16,22-22-64 16,0 0 545-16,22 22-513 15,-21-22 80-15,21 22-112 0,-1-22 17 16,1 22-1-16,23 0-304 15,-23 1 48-15,0-2-48 0,1 23-48 16,21-21 160-16,-23-2-80 16,1 24 256-16,23-23-224 15,-23 0-16-15,0 22 80 16,0-21-96-16,23-2 33 0,-24 2-49 15,2 21-96-15,-1-21 64 16,0-2-64-16,-22 2 32 16,23-23 80-16,-1 21 64 0,-22 1 112 15,0-1-48-15,0-21 16 16,0 23-16-16,0-23-80 15,0 22 128-15,0-22-127 0,-22 22-65 16,22-22-32-16,-22 0-96 16,22 22 64-16,-22-22-48 15,0 0 0-15,0 0 0 16,0 0-48-16,0 0-113 15,0 0-431-15,0 0-576 0,0 0-1794 16,0 0-3937-16,0-22-5699 0</inkml:trace>
  <inkml:trace contextRef="#ctx0" brushRef="#br0" timeOffset="98005.162">18183 14568 20521 0,'-22'-21'976'0,"22"21"-527"0,0 0-642 16,0 0 434-16,22 0-257 15,-22 21 80-15,44-21 368 16,-21 23-112-16,-1 0 208 15,22-23-240-15,-22 21-144 16,0 2 145-16,22-2-193 0,-44 2 384 16,22-2-80-16,-22 1 32 0,0 22 272 15,0-22-111-15,0 0 15 16,-22 0-304-16,-22 22-320 15,22-21 80-15,-22 21-544 16,0 0-1569-16,0-21-3874 16,-1 21-12165-16</inkml:trace>
  <inkml:trace contextRef="#ctx0" brushRef="#br0" timeOffset="100790.167">20942 15209 18648 0,'0'0'16'0,"0"0"-240"0,0 0 112 15,0 0 144-15,0 0 0 16,0-22-16-16,22 22 32 15,-22-22 48-15,0 22 16 16,22-22 48-16,-22 0 48 0,22-1 16 16,-22-21 0-16,22 0-64 15,-22 0 81-15,21 0 191 0,-21-1-80 16,24-21-48-16,-24-22 112 15,22 23-64-15,-22-25 273 16,21 2-33-16,-21-1-128 16,0 1 16-16,23-22-63 0,-23 0 127 15,23-22-240-15,-23 21-64 16,21-21-80-16,-21-1-32 15,21 23-32-15,-21-22 16 0,23 21 112 16,-23-21-47-16,22 21-65 16,0-21-48-16,0-1-16 15,-22 22-32-15,22-20 0 0,0 21 0 16,0-24 16-16,0 24 16 15,1-22 32-15,-2 21 80 16,2 1 80-16,-2 0-64 16,2-1-64-16,-23 1-64 15,22-1 32-15,-1 2-16 0,2-2 48 16,-23 23 192-16,22-23-32 0,0 23-31 15,-22 0-33-15,22-1-96 16,0 24-16-16,-22-2-48 16,22-21-48-16,0 22 0 15,-22 0 16-15,22-1 0 16,-22 1 0-16,23-1 0 0,-23 1-16 15,21 21 32-15,-21-20-32 16,0 21 16-16,23-1-16 0,-23 1 16 16,21 0-32-16,-21 0 64 15,0 0-32-15,23 22 0 16,-23-22 0-16,22 0 32 15,-22 21 0-15,0 2-16 0,22-24-32 16,-22 23 0-16,0 0 16 16,0 0 0-16,22 0-16 15,-22 0 16-15,0 0-32 16,0 22 48-16,0-22-32 0,0 22 16 15,0 0-32-15,0 0 16 0,0-22-16 16,0 22-16-16,0 0-32 16,0 0-32-16,0 0 48 15,-22 22-16-15,22-22 32 16,0 22 16-16,-22 0-32 15,0 0 96-15,-1 22-64 0,2 0 32 16,-23 22 16-16,21 1-32 16,-21-23-32-16,22 22-16 15,0-22 0-15,0 0-16 0,0 0-80 16,22-22-32-16,-22 1 15 15,22-23 1-15,0 0 64 16,0 0 64-16,0 0 0 0,0-23 16 16,0 1 0-16,0-22 32 15,0-22 0-15,0 22 0 16,22-23 80-16,-22 2 96 15,22 21 17-15,0 21-33 16,-22-21-48-16,22 22-64 0,0 22 16 16,-22-22-48-16,22 22-16 0,0 0 16 15,1 22 0-15,21 0-16 16,-23 0-16-16,2 23-16 15,21-24 0-15,-22 2 0 16,0-2 0-16,0 23-32 16,0-21-16-16,0-1-112 0,-22-22-353 15,22 22-415-15,-22 0-817 16,22 0-1392-16,-22 0-2498 15,0 0-8355-15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2-22T12:25:01.8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17300 2362 11893 0,'0'-23'752'0,"-21"23"129"0,21-22-257 15,-22 22-160-15,22 0 128 0,-23-22 177 16,23 22-321-16,0 0-368 15,0 0-208-15,0 0-96 16,0 0 192-16,0 22 48 16,23 0-16-16,-23 1 224 15,22-2 0-15,-22 23-96 0,21-21-144 16,-21-2 720-16,23 2-543 15,-2-1-113-15,-21-22 96 0,23 0 224 16,-1 0 256-16,0-22 32 16,0-1-47-16,0 2-49 15,0-23 64-15,0 21-96 16,0-21 81-16,1 0 111 0,-23-22-160 15,21 22-95-15,-21-45-209 16,23 23-176-16,-1-22-48 16,0 22 304-16,-1 22-64 15,2-22-112-15,-2 44-48 0,2-23-64 16,21 23-16-16,-21 0 16 0,20 0-48 15,-21 0-16-15,1 22 32 16,-2-22-32-16,2 22 16 16,-1-22 0-16,0 22-32 15,-22 0-128-15,0 0-128 16,0 0 304-16,0 0-160 0,0 0-560 15,0 0-385-15,0 0-336 16,0 0-1216-16,0 0-2529 16,0 0-1121-16</inkml:trace>
  <inkml:trace contextRef="#ctx0" brushRef="#br0" timeOffset="2808.005">7966 3332 15991 0,'-22'-22'1008'0,"-1"22"193"0,23-22-113 16,-21 22-575-16,21 0 207 15,0 0-384-15,0 0-368 0,0 22 176 16,0 0-224-16,0 0 192 16,0 1-64-16,0 21-64 15,0 0 240-15,0-21-272 16,21-2 144-16,2 2-96 0,-23-2-16 15,22-21 240-15,22 0-80 16,-22 0 177-16,0-21 31 16,22-2-160-16,-22 2 240 15,22-24-32-15,-21 0 0 0,-2 1 65 16,2 0-177-16,-2-22 32 15,-21 23-80-15,23-1 144 0,-23 0 0 16,22 0 193-16,-22 21-17 16,0 0-272-16,0 2-176 15,22-2-64-15,-22 1-80 16,22 22 0-16,0-22 16 15,22 0-112-15,1 0-720 0,-2 0-1041 16,1-1-1313-16,0 2-1904 16,1-23-6627-16</inkml:trace>
  <inkml:trace contextRef="#ctx0" brushRef="#br0" timeOffset="8209.016">3442 5584 15735 0,'-44'0'1488'0,"44"-23"97"15,0 23-785-15,0 0-255 16,0-21-593-16,0 21-80 15,0 0 144-15,22-23-96 0,0 23 208 16,22-21-192-16,-22-2 48 16,22 23 80-16,0 0-80 15,0 0-16-15,-21 0 48 16,21 0-112-16,0 23 128 15,22-23-48-15,0 21 32 0,0-21 0 16,23 0 0-16,-2 0 16 0,3 0 48 16,20 0-32-16,-22 0 64 15,22 0 0-15,0-21-64 16,23-2-32-16,-22 23 48 15,-1-21-48-15,0 21-32 16,-22 0 32-16,22 0-32 0,-21 0 48 16,21 0-32-16,-21 0 64 15,-2 0 592-15,24 21-144 0,-22-21 49 16,21 0 351-16,0 0-704 15,1 0-48-15,-1 0-80 16,0 0-16-16,1-21-32 16,-1 21-32-16,0-23 0 0,1 23 32 15,-1 0-32-15,0-22-16 16,1 22 0-16,-23 0 0 15,22 0 16-15,-22 0 0 16,2-21 32-16,-3 21-48 16,1 0 16-16,-22 0 16 0,23 0-16 15,-1 0-16-15,-22 0 16 0,22 0 0 16,-22 21 0-16,1-21 16 15,-1 0-16-15,22 0 32 16,-22 0-48-16,1 0 48 16,-1 0 0-16,0 0 0 0,-22-21 16 15,22 21-16-15,-21 0-16 16,-1 0-16-16,-23-22 0 15,2 22 16-15,-1 0-16 0,-22 0 16 16,0 0-32-16,0 0-32 16,0 0-1056-16,0 0-1457 15,0 0-4354-15</inkml:trace>
  <inkml:trace contextRef="#ctx0" brushRef="#br0" timeOffset="8999.017">3199 6842 17640 0,'44'0'336'0,"-22"0"432"0,22 0-32 15,0 0-271-15,1-21-257 16,21 21-128-16,22 0-16 16,-22 0-32-16,0 0 0 15,23 0-48-15,-1 0 48 16,0 21-32-16,1-21-16 0,-2 22 80 15,3 0-96-15,20 1 80 16,-22-1-16-16,22 0 64 16,0 0 240-16,-21 0-160 0,21 0 416 15,-21-22 193-15,21 22 79 16,-22-22-143-16,22 0 191 0,-21 0-496 15,21 0-80-15,-22 0-128 16,0-22-80-16,1 22-48 16,-1 0-16-16,1 0-15 15,-24 0-33-15,1 0 16 16,-21 0-16-16,-1 0-16 0,0 0 32 15,0 0-64-15,-21 0 64 0,-2 0-32 16,2 22-32-16,-2-22-305 16,2 0-2160-16,-1 0-1537 15,-22 0-8275-15</inkml:trace>
  <inkml:trace contextRef="#ctx0" brushRef="#br0" timeOffset="9849.019">1787 5186 20089 0,'0'0'224'15,"21"-21"448"-15,-21 21-592 16,23-23 160-16,-1 2-240 0,0-2-48 15,0 2 192-15,0-24-288 16,0 23-288-16,-22-22-112 16,0 0-129-16,0 22 65 0,0-22 160 15,-22-1 352-15,22 23 240 16,-22 0 16-16,0 0 400 15,0 0 449-15,22 22-513 0,0-22-384 16,0 22-160-16,0 0-320 16,0 0 256-16,0 22 48 15,0-22 16-15,0 22 128 16,22 0-112-16,-22 0 64 0,22 23 80 15,-22-1 128-15,22 0 256 16,-22 0-32-16,22 0 129 0,1 23-289 16,-2-23-192-16,2 0-16 15,-2 22-64-15,-21-44-64 16,23 23 96-16,-1-1-80 15,-22-22 16-15,0 0 32 0,0-1-128 16,0 1-672-16,0 1-737 16,0-2-1921-16,0-21-4033 15</inkml:trace>
  <inkml:trace contextRef="#ctx0" brushRef="#br0" timeOffset="10219.019">1875 5628 21193 0,'-22'22'769'0,"22"-22"-513"0,0 0-512 16,0 0 320-16,22 0 80 0,0 0-160 15,0 0 176-15,0-22-80 16,1 0-96-16,-2 0 176 15,23-22-208-15,-21 21 160 16,21-21-32-16,-22 23 128 0,-1-24 480 16,2 2-143-16,21 21 223 15,-22 0-96-15,-22 22-288 16,22-22-160-16,0 0-175 15,-22 22 15-15,0 0-64 0,23 0-16 16,-23 0 16-16,0 0-65 16,0 0 33-16,0 0 32 0,0 0-64 15,0 0 48-15,0 0-160 16,0 0-144-16,0 0-224 15,0 0-464-15,0 0-577 16,21 0-160-16,-21 0-1296 16,0 0-2258-16</inkml:trace>
  <inkml:trace contextRef="#ctx0" brushRef="#br0" timeOffset="11559.021">1764 6534 13222 0,'-21'0'1472'0,"21"0"417"16,-22 0-384-16,22 0-609 15,0 0-560-15,0 0-160 16,0 0-240-16,0-23 32 0,0 23 96 16,0-22-176-16,0 0 80 15,0 0 96-15,0 0-112 0,0 0-16 16,22 0 0-16,-22 0-176 15,0 0 256-15,21 0-112 16,2 0-32-16,-23-1 80 16,21 2-80-16,-21 21 160 0,23-23-48 15,-23 23 496-15,22 0-240 16,-22 0-240-16,22 0 96 15,0 23 16-15,0-23-48 16,0 21 49-16,1 2-17 16,-2-1 16-16,2 0-16 0,-2 0-32 15,2 22 0-15,-1-22-16 0,0 22 32 16,0 0-32-16,-22 1-64 15,0-1 96-15,0 0 0 16,0 0-64-16,-22 0 32 16,22 22 0-16,-44-22-48 15,21 0 32-15,2-21 16 0,-2 21 48 16,2-22 192-16,-24 0-48 15,45-22 32-15,-22 22 225 0,0-22 79 16,22 0-128-16,-22 0-144 16,22 0-32-16,0 0 16 15,-22 0-192-15,22-22-160 16,0 22-96-16,0-22 96 0,22 0 0 15,-22 0-112-15,22 0 96 16,-22-1 48-16,22 23 64 16,0-22-32-16,-22 0 0 15,22 22-16-15,-22 0 96 0,23 0 288 16,-2 0-31-16,2 0-177 0,-2 0 128 15,2 22-128-15,-1-22-112 16,0 22 48-16,21 1-32 16,-20-23 0-16,-1 22-16 15,0 0 0-15,-22 0 0 16,22-22 0-16,0 22-16 0,0-22-16 15,1 0-16-15,-23 22 0 16,21-22-32-16,-21 0-880 16,23 0-1569-16,-23 0-4018 0,0-22-6275 15</inkml:trace>
  <inkml:trace contextRef="#ctx0" brushRef="#br0" timeOffset="11704.021">2426 6821 26796 0,'-43'21'960'0,"43"-21"-79"0,-23 0-897 16,23 22-737-16,0-22-2256 0,23 0-4931 16</inkml:trace>
  <inkml:trace contextRef="#ctx0" brushRef="#br0" timeOffset="24798.041">11386 4238 12389 0,'0'0'1873'0,"0"0"-1233"15,0 0-704-15,0 0 0 16,22 0 208-16,-22 0-112 15,0 0 353-15,0 0 223 16,23 22 48-16,-2-22 305 16,-21 22-305-16,23 0-336 0,-1 0 160 15,0 0-304-15,0 0 160 0,0-22 225 16,0 0 271-16,0-22-48 15,0 0-191-15,22-22-177 16,0-22-224-16,-22-1-80 16,22-21 16-16,1 22-144 15,-1-22-464-15,-22 22-849 0,22-1 113 16,-22 23-65-16,1 23 641 15,-2 21-129-15,1 0-751 0,0 0-2082 16,0 0-4898-16</inkml:trace>
  <inkml:trace contextRef="#ctx0" brushRef="#br0" timeOffset="25503.042">13262 4149 14998 0,'0'0'1121'0,"0"0"-257"16,0 0-367-16,0 0-546 15,0 0 242-15,0 22-145 16,0 0 400-16,22 1-64 15,1-1-112-15,-2-22 240 16,-21 22-304-16,23-22-48 0,-2 0 161 16,2 0-17-16,20 0 48 0,-20-44-160 15,21-1-112-15,0 2 32 16,22-24-144-16,-22 1 64 15,0-22-1168-15,-21-1-2418 16,20 23-5410-16,2-22 3761 16</inkml:trace>
  <inkml:trace contextRef="#ctx0" brushRef="#br0" timeOffset="26113.042">15403 4128 23210 0,'22'21'-256'16,"-22"-21"-32"-16,0 22 576 0,0-22-480 15,22 22 288-15,-22 1-128 16,22-23-176-16,0 22 448 16,0-22-208-16,0-22 304 15,22-23-32-15,1 2-400 0,-1-24 272 16,22 1-240-16,0-22-720 15,0-1-2962-15,-1-20-7219 0</inkml:trace>
  <inkml:trace contextRef="#ctx0" brushRef="#br0" timeOffset="26683.043">17565 4105 20697 0,'0'23'752'0,"0"-23"-560"16,0 0-176-16,0 0 625 0,23 21-369 15,-23-21-96-15,22 0 112 0,0 22-32 16,-1-22 48-16,2-22-160 15,-2 1-160-15,46-23 128 16,-1-23-832-16,0-21-1665 16,44-23-4322-16</inkml:trace>
  <inkml:trace contextRef="#ctx0" brushRef="#br0" timeOffset="38813.065">8142 7019 16599 0,'0'0'1057'15,"0"0"-1009"-15,0 0-321 16,0 0 273-16,0 0-144 16,0 22 272-16,22 0-112 15,1-22-96-15,-23 22 257 0,21 0-97 16,2-22 448-16,-23 22 160 0,21-22-128 15,2 0 257-15,-1 0-1 16,-22 0 289-16,22 0 159 16,0-22-159-16,0 0 111 15,0 0-511-15,0-22-465 16,23-22-112-16,-24-1-144 0,1 2-368 15,22-24-673-15,-21 1-1264 16,21-22-1297-16,0 21-1600 16,-22 1-3442-16</inkml:trace>
  <inkml:trace contextRef="#ctx0" brushRef="#br0" timeOffset="51879.086">1433 9690 12421 0,'-43'0'1505'0,"43"0"160"0,-23 0 95 15,23 0-735-15,-21 0-609 16,21 0-112-16,0 0-576 16,21 22 272-16,-21-22 64 15,23 22-192-15,-23-22 368 0,22 0-32 16,-1 22 16-16,2-22 225 0,-2 0-97 15,-21 0 160-15,23 0-96 16,-23 0-64-16,22 0 97 16,-22 0-417-16,0 0 1136 15,22-22-512-15,-22 0-415 16,0 0 47-16,22 0-224 0,-22 0-64 15,22-23 64-15,-22 1-112 16,22-21 112-16,22-2 16 16,-21-21-128-16,-2-23 112 0,24-21-192 15,-1 0-657-15,22-1-1872 16,0 1-3106-16,-21-1-6738 15</inkml:trace>
  <inkml:trace contextRef="#ctx0" brushRef="#br0" timeOffset="66404.108">2096 10462 12565 0,'0'-43'448'0,"-22"21"657"0,22 0-577 16,-22 0 353-16,22 22-321 0,-23-22 352 15,23-1 33-15,0 2-769 16,0 21 0-16,0-23-112 16,0 2-224-16,0-2 304 15,0 2-192-15,23 21-32 0,-23-23 176 16,22 23-256-16,-22 0 80 15,22 0 96-15,-22 0-112 16,22 23 304-16,-1-2-368 16,2 23 240-16,-1-21-16 0,0 21-160 15,0 22 192-15,0-23-80 16,0 1 176-16,-22 0 192 0,23 2 16 15,-2-2 64-15,-21-23 177 16,23 23-337-16,-23-21-80 16,0 21-96-16,0-22-176 15,0-22 128-15,0 22-80 0,0 0-48 16,21-22-192-16,-21 0-576 15,0 0-193-15,0 0-191 0,0 0-1218 16,0 0-1231-16,0-22 111 16,0 22 1793-16,0-22 369 15,-21 22 832-15,21 22 544 16,0 0-65-16,0 1 418 0,-23-2 1007 15,2 23 929-15,21-22 769 16,-23 23-481-16,1-23-560 16,22 0-737-16,-22 0-703 15,22-22-337-15,0 22 560 16,0-22-496-16,0 0-688 0,0 0 416 15,22 0 224-15,0-22 385 0,1-22 31 16,21 0-336-16,0-23-176 16,-1 1-112-16,1 0-352 15,1-1-1121-15,21 2-143 16,-44 42 63-16,22-21-160 15,-21 21 96-15,-2 23 849 0,2 0-240 16,-1 0-2450-16,0 0-1584 16,-22 0 4386-16</inkml:trace>
  <inkml:trace contextRef="#ctx0" brushRef="#br0" timeOffset="74936.126">1964 11059 15543 0,'-23'0'1024'0,"23"-22"353"16,-22 22-545-16,22 0-160 15,0 0 1-15,0 0-513 16,0-22 96-16,0 22-16 15,0 0-304-15,0 0 64 0,0 0-192 16,22 0 80-16,1 0 288 16,21 0-320-16,0-22 208 0,22 0-336 15,0 0-1601-15,0-23-2529 16,23 1-4690-16</inkml:trace>
  <inkml:trace contextRef="#ctx0" brushRef="#br0" timeOffset="77995.131">1764 13995 13942 0,'-21'-23'992'15,"21"23"129"-15,0-21 111 0,-22 21-815 16,22-23-33-16,0 23 224 16,0-21-512-16,0-2 368 15,0 23-144-15,22-22-320 16,-22 0 321-16,21 0-321 0,2 0-16 15,-2 0 176-15,2 22-336 16,-1-22 128-16,22 0 160 0,-22 22-320 16,23 0 240-16,-1 22-48 15,-23 0-65-15,24 0 226 16,-1 22-145-16,-23 23-112 15,2-2-385-15,-1 24-143 0,-22-1-609 16,22-22 1185-16,-22 22-304 16,-22-21 304-16,22-1 16 15,-22 0 64-15,-1 0 160 16,2 1 673-16,21-23-433 0,-22 0-128 15,0-1-128-15,22-20 48 16,-22-1 96-16,22 0 176 0,-23-22 337 16,2 0 15-16,21 0-592 15,-23 0-80-15,23-22 1 16,-21 0-33-16,21-1-128 15,0 2-32-15,0-1 48 16,0 1-80-16,21-2 80 0,2 23-80 16,-2 0-321-16,2 0 449 0,21 0-64 15,-1 0 80-15,-20 23 32 16,21-23-96-16,0 0 0 15,1 21-48-15,-1-21-80 16,-23 22 160-16,23-22-112 16,-22 21-48-16,2-21 64 0,-24 23 0 15,20-1-304-15,-20-22-224 16,23 22-785-16,-23 0-784 15,0 0-2497-15,0-22-5010 0</inkml:trace>
  <inkml:trace contextRef="#ctx0" brushRef="#br0" timeOffset="78125.132">2670 14614 25707 0,'-23'21'272'0,"2"-21"-256"0,21 0-1136 15,0 0-4002-15,21 0-7748 16</inkml:trace>
  <inkml:trace contextRef="#ctx0" brushRef="#br0" timeOffset="86570.143">11828 15430 13398 0,'0'0'576'0,"0"0"-336"0,0 0-272 15,0 0 80-15,0 0 464 0,0 22 113 16,22-1 31-16,0 24 80 15,-22-23-224-15,22 22-79 16,0-22-81-16,0 22-288 16,0-21 320-16,1-2-64 0,20-21-224 15,-21 0 432-15,23 0 209 16,-24 0 159-16,24-21 337 15,-23-23-689-15,22-1-64 16,0 1-240-16,1-23 80 16,-2 2 33-16,1-24-321 0,23 24 96 15,-23-2-128-15,0 1-48 0,0 22 64 16,0 0-32-16,2 21-32 15,-4 23 80-15,-19-23-64 16,-2 23 16-16,24 0 0 16,-23 23-64-16,0-23 112 0,0 23-96 15,0-2-497-15,0-21-271 16,0 23-881-16,22-23-784 15,-21 21-2721-15,-2-21-7700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pPr/>
              <a:t>12/29/2018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92AE5-13C3-4A4B-9F24-9321086200E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89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92AE5-13C3-4A4B-9F24-9321086200E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29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81000" y="1295400"/>
            <a:ext cx="8229600" cy="2057400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1576" y="648813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defTabSz="914400">
              <a:defRPr/>
            </a:pPr>
            <a:r>
              <a:rPr lang="en-US" sz="12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772400" cy="838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667000"/>
            <a:ext cx="6400800" cy="5334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3" y="6492894"/>
            <a:ext cx="1071563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6492894"/>
            <a:ext cx="34290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492894"/>
            <a:ext cx="11430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6CB4F1-E69D-4458-B775-B121381A0F56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5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5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1-background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1"/>
            <a:ext cx="8382000" cy="1122361"/>
          </a:xfrm>
        </p:spPr>
        <p:txBody>
          <a:bodyPr>
            <a:normAutofit/>
          </a:bodyPr>
          <a:lstStyle>
            <a:lvl1pPr algn="l">
              <a:defRPr sz="3900" b="0" i="0">
                <a:solidFill>
                  <a:schemeClr val="bg1"/>
                </a:solidFill>
                <a:latin typeface="Whitney-BlackSC"/>
                <a:cs typeface="Whitney-BlackSC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6600"/>
            <a:ext cx="4953000" cy="4267200"/>
          </a:xfrm>
        </p:spPr>
        <p:txBody>
          <a:bodyPr>
            <a:normAutofit/>
          </a:bodyPr>
          <a:lstStyle>
            <a:lvl1pPr>
              <a:defRPr sz="2500">
                <a:latin typeface="Times New Roman"/>
                <a:cs typeface="Times New Roman"/>
              </a:defRPr>
            </a:lvl1pPr>
            <a:lvl2pPr marL="1031735" indent="-396821">
              <a:buFont typeface="Arial" pitchFamily="34" charset="0"/>
              <a:buChar char="•"/>
              <a:defRPr sz="2500">
                <a:latin typeface="Times New Roman"/>
                <a:cs typeface="Times New Roman"/>
              </a:defRPr>
            </a:lvl2pPr>
            <a:lvl3pPr>
              <a:defRPr sz="2500">
                <a:latin typeface="Times New Roman"/>
                <a:cs typeface="Times New Roman"/>
              </a:defRPr>
            </a:lvl3pPr>
            <a:lvl4pPr marL="2222198" indent="-317457">
              <a:buFont typeface="Arial" pitchFamily="34" charset="0"/>
              <a:buChar char="•"/>
              <a:defRPr sz="2500">
                <a:latin typeface="Times New Roman"/>
                <a:cs typeface="Times New Roman"/>
              </a:defRPr>
            </a:lvl4pPr>
            <a:lvl5pPr marL="2857111" indent="-317457">
              <a:buFont typeface="Arial" pitchFamily="34" charset="0"/>
              <a:buChar char="•"/>
              <a:defRPr sz="2500">
                <a:latin typeface="Times New Roman"/>
                <a:cs typeface="Times New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0419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34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6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047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39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1745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09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443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079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Ch. 1.   Fundamental Concept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6590A-EE2E-4445-B31E-1D199C07F3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28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Ch. 1.   Fundamental Concept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27731A-9089-5D42-9290-952E645E96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31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585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3168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2451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1398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681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1576" y="648813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defTabSz="914400">
              <a:defRPr/>
            </a:pPr>
            <a:r>
              <a:rPr lang="en-US" sz="12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8"/>
            <a:ext cx="83820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3" y="6492894"/>
            <a:ext cx="1071563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6492894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BC7FEBF-A170-470C-A369-F0D066FB58E5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815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1717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0432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816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4848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91757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09113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5532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9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1576" y="648813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defTabSz="914400">
              <a:defRPr/>
            </a:pPr>
            <a:r>
              <a:rPr lang="en-US" sz="12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66808"/>
            <a:ext cx="42672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8"/>
            <a:ext cx="42672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6492894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1576" y="648813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defTabSz="914400">
              <a:defRPr/>
            </a:pPr>
            <a:r>
              <a:rPr lang="en-US" sz="12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18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76404"/>
            <a:ext cx="4040188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8" y="990618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8" y="1676404"/>
            <a:ext cx="4041775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6492894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894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894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67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7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19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57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7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Ch. 1.   Fundamental Concept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fld id="{6D6CB6DE-1033-4C2C-8280-139BC16F7CB4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6C8517FE-9207-46EF-AE78-F2FEF5B72488}"/>
              </a:ext>
            </a:extLst>
          </p:cNvPr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F0A57604-DD86-4341-8F4C-7E3558599A24}"/>
              </a:ext>
            </a:extLst>
          </p:cNvPr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42E8FA55-AF1B-4D78-A577-A1749B71D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295400"/>
            <a:ext cx="8228013" cy="2055813"/>
          </a:xfrm>
          <a:prstGeom prst="roundRect">
            <a:avLst>
              <a:gd name="adj" fmla="val 16667"/>
            </a:avLst>
          </a:prstGeom>
          <a:solidFill>
            <a:srgbClr val="3333B2"/>
          </a:solidFill>
          <a:ln w="25400">
            <a:solidFill>
              <a:srgbClr val="3333B2"/>
            </a:solidFill>
            <a:round/>
            <a:headEnd/>
            <a:tailEnd/>
          </a:ln>
          <a:effectLst>
            <a:outerShdw blurRad="114300" dist="152400" dir="2700000" algn="tl" rotWithShape="0">
              <a:srgbClr val="808080">
                <a:alpha val="39998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7F75D085-800B-4879-946F-DCFCBEC6F61F}"/>
              </a:ext>
            </a:extLst>
          </p:cNvPr>
          <p:cNvSpPr/>
          <p:nvPr/>
        </p:nvSpPr>
        <p:spPr>
          <a:xfrm>
            <a:off x="1071563" y="6488113"/>
            <a:ext cx="3500437" cy="369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1200" spc="-1">
                <a:solidFill>
                  <a:srgbClr val="FFFFFF"/>
                </a:solidFill>
                <a:latin typeface="Calibri"/>
              </a:rPr>
              <a:t>Vu Pham</a:t>
            </a:r>
            <a:endParaRPr lang="en-IN" sz="1200" spc="-1"/>
          </a:p>
        </p:txBody>
      </p:sp>
      <p:sp>
        <p:nvSpPr>
          <p:cNvPr id="1030" name="PlaceHolder 5">
            <a:extLst>
              <a:ext uri="{FF2B5EF4-FFF2-40B4-BE49-F238E27FC236}">
                <a16:creationId xmlns:a16="http://schemas.microsoft.com/office/drawing/2014/main" id="{C7F7B2DE-9DD7-4094-9C43-091E1739D12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3050"/>
            <a:ext cx="82296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the title text format</a:t>
            </a:r>
          </a:p>
        </p:txBody>
      </p:sp>
      <p:sp>
        <p:nvSpPr>
          <p:cNvPr id="5" name="PlaceHolder 6">
            <a:extLst>
              <a:ext uri="{FF2B5EF4-FFF2-40B4-BE49-F238E27FC236}">
                <a16:creationId xmlns:a16="http://schemas.microsoft.com/office/drawing/2014/main" id="{A3E8FDBC-BBBD-4C0F-A99B-6FC7D41AD56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57200" y="1604963"/>
            <a:ext cx="8229600" cy="3976687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rPr lang="en-IN"/>
              <a:t>Click to edit the outline text format</a:t>
            </a:r>
          </a:p>
          <a:p>
            <a:pPr lvl="1"/>
            <a:r>
              <a:rPr lang="en-IN"/>
              <a:t>Second Outline Level</a:t>
            </a:r>
          </a:p>
          <a:p>
            <a:pPr lvl="2"/>
            <a:r>
              <a:rPr lang="en-IN"/>
              <a:t>Third Outline Level</a:t>
            </a:r>
          </a:p>
          <a:p>
            <a:pPr lvl="3"/>
            <a:r>
              <a:rPr lang="en-IN"/>
              <a:t>Fourth Outline Level</a:t>
            </a:r>
          </a:p>
          <a:p>
            <a:pPr lvl="4"/>
            <a:r>
              <a:rPr lang="en-IN"/>
              <a:t>Fifth Outline Level</a:t>
            </a:r>
          </a:p>
          <a:p>
            <a:pPr lvl="5"/>
            <a:r>
              <a:rPr lang="en-IN"/>
              <a:t>Sixth Outline Level</a:t>
            </a:r>
          </a:p>
          <a:p>
            <a:pPr lvl="6"/>
            <a:r>
              <a:rPr lang="en-IN"/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356096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MS PGothic" panose="020B0600070205080204" pitchFamily="34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pitchFamily="34" charset="0"/>
          <a:ea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pitchFamily="34" charset="0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itchFamily="34" charset="0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34" charset="0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MS PGothic" panose="020B0600070205080204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customXml" Target="../ink/ink10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customXml" Target="../ink/ink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ern.ch/kacper/spark.tx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ern.ch/kacper/GvaWeather.tar.gz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customXml" Target="../ink/ink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5">
            <a:extLst>
              <a:ext uri="{FF2B5EF4-FFF2-40B4-BE49-F238E27FC236}">
                <a16:creationId xmlns:a16="http://schemas.microsoft.com/office/drawing/2014/main" id="{5783A1A6-D177-48D1-8E5E-3548B66A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772400" cy="1620838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b="1" spc="-1" dirty="0">
                <a:solidFill>
                  <a:srgbClr val="FFFFFF"/>
                </a:solidFill>
                <a:latin typeface="Calibri"/>
                <a:ea typeface="ＭＳ Ｐゴシック" charset="0"/>
              </a:rPr>
              <a:t>Introduction to Spark</a:t>
            </a:r>
            <a:endParaRPr lang="en-IN" spc="-1" dirty="0">
              <a:ea typeface="ＭＳ Ｐゴシック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E85DA8F-58FD-43CC-A204-51D5BE3B2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4868863"/>
            <a:ext cx="4119563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252595"/>
                </a:solidFill>
                <a:effectLst/>
                <a:uLnTx/>
                <a:uFillTx/>
                <a:latin typeface="Arial Narrow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Dr. Rajiv Misra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Dept. of Computer Science &amp; Engg.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Indian Institute of Technology Patna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rajivm@iitp.ac.in</a:t>
            </a:r>
          </a:p>
        </p:txBody>
      </p:sp>
      <p:pic>
        <p:nvPicPr>
          <p:cNvPr id="5123" name="Picture 2" descr="Related image">
            <a:extLst>
              <a:ext uri="{FF2B5EF4-FFF2-40B4-BE49-F238E27FC236}">
                <a16:creationId xmlns:a16="http://schemas.microsoft.com/office/drawing/2014/main" id="{EA2EBC0B-AEE1-4765-8085-985B3FFC8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69"/>
          <a:stretch>
            <a:fillRect/>
          </a:stretch>
        </p:blipFill>
        <p:spPr bwMode="auto">
          <a:xfrm>
            <a:off x="395288" y="4292600"/>
            <a:ext cx="2974975" cy="2028825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stomShape 4">
            <a:extLst>
              <a:ext uri="{FF2B5EF4-FFF2-40B4-BE49-F238E27FC236}">
                <a16:creationId xmlns:a16="http://schemas.microsoft.com/office/drawing/2014/main" id="{65498602-D572-494C-94CF-776C9FA3EEF2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25" name="Footer Placeholder 3">
            <a:extLst>
              <a:ext uri="{FF2B5EF4-FFF2-40B4-BE49-F238E27FC236}">
                <a16:creationId xmlns:a16="http://schemas.microsoft.com/office/drawing/2014/main" id="{A057D7CD-1984-48DF-8134-DF6F3CA431AB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Introduction to Spark</a:t>
            </a:r>
          </a:p>
        </p:txBody>
      </p:sp>
      <p:pic>
        <p:nvPicPr>
          <p:cNvPr id="5132" name="Picture 1" descr="iitp2.png">
            <a:extLst>
              <a:ext uri="{FF2B5EF4-FFF2-40B4-BE49-F238E27FC236}">
                <a16:creationId xmlns:a16="http://schemas.microsoft.com/office/drawing/2014/main" id="{DF4ACD2B-725B-441A-930F-6FA9F94E4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4797425"/>
            <a:ext cx="1584325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b="14839"/>
          <a:stretch>
            <a:fillRect/>
          </a:stretch>
        </p:blipFill>
        <p:spPr bwMode="auto">
          <a:xfrm>
            <a:off x="1" y="642938"/>
            <a:ext cx="9144000" cy="491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247650" y="2667009"/>
            <a:ext cx="933450" cy="51434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HDFS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1428750" y="1714509"/>
            <a:ext cx="933450" cy="5143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Read</a:t>
            </a:r>
          </a:p>
        </p:txBody>
      </p:sp>
      <p:sp>
        <p:nvSpPr>
          <p:cNvPr id="11" name="Content Placeholder 1"/>
          <p:cNvSpPr txBox="1">
            <a:spLocks/>
          </p:cNvSpPr>
          <p:nvPr/>
        </p:nvSpPr>
        <p:spPr bwMode="auto">
          <a:xfrm>
            <a:off x="4343400" y="5067300"/>
            <a:ext cx="933450" cy="361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Map</a:t>
            </a:r>
          </a:p>
        </p:txBody>
      </p:sp>
      <p:sp>
        <p:nvSpPr>
          <p:cNvPr id="12" name="Content Placeholder 1"/>
          <p:cNvSpPr txBox="1">
            <a:spLocks/>
          </p:cNvSpPr>
          <p:nvPr/>
        </p:nvSpPr>
        <p:spPr bwMode="auto">
          <a:xfrm>
            <a:off x="6534150" y="5086350"/>
            <a:ext cx="1238250" cy="323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Reduce</a:t>
            </a:r>
          </a:p>
        </p:txBody>
      </p:sp>
      <p:sp>
        <p:nvSpPr>
          <p:cNvPr id="13" name="Content Placeholder 1"/>
          <p:cNvSpPr txBox="1">
            <a:spLocks/>
          </p:cNvSpPr>
          <p:nvPr/>
        </p:nvSpPr>
        <p:spPr bwMode="auto">
          <a:xfrm>
            <a:off x="3143250" y="781050"/>
            <a:ext cx="838200" cy="361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RDD</a:t>
            </a:r>
          </a:p>
        </p:txBody>
      </p:sp>
      <p:sp>
        <p:nvSpPr>
          <p:cNvPr id="14" name="Content Placeholder 1"/>
          <p:cNvSpPr txBox="1">
            <a:spLocks/>
          </p:cNvSpPr>
          <p:nvPr/>
        </p:nvSpPr>
        <p:spPr bwMode="auto">
          <a:xfrm>
            <a:off x="7639050" y="2914650"/>
            <a:ext cx="1123950" cy="5334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Cache</a:t>
            </a:r>
          </a:p>
        </p:txBody>
      </p:sp>
      <p:sp>
        <p:nvSpPr>
          <p:cNvPr id="20" name="Content Placeholder 1"/>
          <p:cNvSpPr txBox="1">
            <a:spLocks/>
          </p:cNvSpPr>
          <p:nvPr/>
        </p:nvSpPr>
        <p:spPr bwMode="auto">
          <a:xfrm>
            <a:off x="1390650" y="2914659"/>
            <a:ext cx="933450" cy="5143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Read</a:t>
            </a:r>
          </a:p>
        </p:txBody>
      </p:sp>
      <p:sp>
        <p:nvSpPr>
          <p:cNvPr id="21" name="Content Placeholder 1"/>
          <p:cNvSpPr txBox="1">
            <a:spLocks/>
          </p:cNvSpPr>
          <p:nvPr/>
        </p:nvSpPr>
        <p:spPr bwMode="auto">
          <a:xfrm>
            <a:off x="5486400" y="781059"/>
            <a:ext cx="933450" cy="34289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RDD</a:t>
            </a:r>
          </a:p>
        </p:txBody>
      </p:sp>
      <p:sp>
        <p:nvSpPr>
          <p:cNvPr id="22" name="Content Placeholder 1"/>
          <p:cNvSpPr txBox="1">
            <a:spLocks/>
          </p:cNvSpPr>
          <p:nvPr/>
        </p:nvSpPr>
        <p:spPr bwMode="auto">
          <a:xfrm>
            <a:off x="7734300" y="781059"/>
            <a:ext cx="933450" cy="34289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RDD</a:t>
            </a:r>
          </a:p>
        </p:txBody>
      </p:sp>
      <p:sp>
        <p:nvSpPr>
          <p:cNvPr id="23" name="Content Placeholder 1"/>
          <p:cNvSpPr txBox="1">
            <a:spLocks/>
          </p:cNvSpPr>
          <p:nvPr/>
        </p:nvSpPr>
        <p:spPr bwMode="auto">
          <a:xfrm>
            <a:off x="1352550" y="5391159"/>
            <a:ext cx="933450" cy="5143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13E66F21-7A89-4ADF-83D2-892CE33BCB9F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t="86150"/>
          <a:stretch>
            <a:fillRect/>
          </a:stretch>
        </p:blipFill>
        <p:spPr bwMode="auto">
          <a:xfrm>
            <a:off x="-7" y="2838450"/>
            <a:ext cx="91440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210629" y="37115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1543042" y="2990859"/>
            <a:ext cx="838200" cy="51434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HDFS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2514592" y="2667009"/>
            <a:ext cx="933450" cy="5143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Read</a:t>
            </a:r>
          </a:p>
        </p:txBody>
      </p:sp>
      <p:sp>
        <p:nvSpPr>
          <p:cNvPr id="12" name="Content Placeholder 1"/>
          <p:cNvSpPr txBox="1">
            <a:spLocks/>
          </p:cNvSpPr>
          <p:nvPr/>
        </p:nvSpPr>
        <p:spPr bwMode="auto">
          <a:xfrm>
            <a:off x="6610342" y="2838450"/>
            <a:ext cx="1238250" cy="323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Reduce</a:t>
            </a:r>
          </a:p>
        </p:txBody>
      </p:sp>
      <p:sp>
        <p:nvSpPr>
          <p:cNvPr id="15" name="Content Placeholder 1"/>
          <p:cNvSpPr txBox="1">
            <a:spLocks/>
          </p:cNvSpPr>
          <p:nvPr/>
        </p:nvSpPr>
        <p:spPr bwMode="auto">
          <a:xfrm>
            <a:off x="4571992" y="2857500"/>
            <a:ext cx="933450" cy="361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Map</a:t>
            </a:r>
          </a:p>
        </p:txBody>
      </p:sp>
      <p:sp>
        <p:nvSpPr>
          <p:cNvPr id="16" name="Content Placeholder 1"/>
          <p:cNvSpPr txBox="1">
            <a:spLocks/>
          </p:cNvSpPr>
          <p:nvPr/>
        </p:nvSpPr>
        <p:spPr bwMode="auto">
          <a:xfrm>
            <a:off x="152400" y="3067059"/>
            <a:ext cx="1123950" cy="3238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Lineage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4C90DE36-D961-4B88-8F34-39D743A2E5D5}"/>
              </a:ext>
            </a:extLst>
          </p:cNvPr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F54B696C-A53B-4C0F-944D-0142EEDABDC1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84560" y="2606400"/>
              <a:ext cx="7777800" cy="3544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5920" y="2592720"/>
                <a:ext cx="7801560" cy="3568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b="15845"/>
          <a:stretch>
            <a:fillRect/>
          </a:stretch>
        </p:blipFill>
        <p:spPr bwMode="auto">
          <a:xfrm>
            <a:off x="0" y="623888"/>
            <a:ext cx="9144000" cy="495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2686042" y="2705109"/>
            <a:ext cx="4495808" cy="1295391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RDDs track the graph of</a:t>
            </a:r>
            <a:r>
              <a:rPr kumimoji="0" lang="en-IN" sz="24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transformations that built them (their lineage) to rebuild lost data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247650" y="2667009"/>
            <a:ext cx="933450" cy="51434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HDFS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1428750" y="1714509"/>
            <a:ext cx="933450" cy="5143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Read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3143250" y="781050"/>
            <a:ext cx="838200" cy="361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RDD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1390650" y="2914659"/>
            <a:ext cx="933450" cy="5143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Read</a:t>
            </a:r>
          </a:p>
        </p:txBody>
      </p:sp>
      <p:sp>
        <p:nvSpPr>
          <p:cNvPr id="18" name="Content Placeholder 1"/>
          <p:cNvSpPr txBox="1">
            <a:spLocks/>
          </p:cNvSpPr>
          <p:nvPr/>
        </p:nvSpPr>
        <p:spPr bwMode="auto">
          <a:xfrm>
            <a:off x="7639050" y="2914650"/>
            <a:ext cx="1123950" cy="5334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Cache</a:t>
            </a:r>
          </a:p>
        </p:txBody>
      </p:sp>
      <p:sp>
        <p:nvSpPr>
          <p:cNvPr id="19" name="Content Placeholder 1"/>
          <p:cNvSpPr txBox="1">
            <a:spLocks/>
          </p:cNvSpPr>
          <p:nvPr/>
        </p:nvSpPr>
        <p:spPr bwMode="auto">
          <a:xfrm>
            <a:off x="5486400" y="781059"/>
            <a:ext cx="933450" cy="34289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RDD</a:t>
            </a:r>
          </a:p>
        </p:txBody>
      </p:sp>
      <p:sp>
        <p:nvSpPr>
          <p:cNvPr id="20" name="Content Placeholder 1"/>
          <p:cNvSpPr txBox="1">
            <a:spLocks/>
          </p:cNvSpPr>
          <p:nvPr/>
        </p:nvSpPr>
        <p:spPr bwMode="auto">
          <a:xfrm>
            <a:off x="7734300" y="781059"/>
            <a:ext cx="933450" cy="34289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RDD</a:t>
            </a:r>
          </a:p>
        </p:txBody>
      </p:sp>
      <p:sp>
        <p:nvSpPr>
          <p:cNvPr id="21" name="Content Placeholder 1"/>
          <p:cNvSpPr txBox="1">
            <a:spLocks/>
          </p:cNvSpPr>
          <p:nvPr/>
        </p:nvSpPr>
        <p:spPr bwMode="auto">
          <a:xfrm>
            <a:off x="6534149" y="5086331"/>
            <a:ext cx="1238250" cy="323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Reduce</a:t>
            </a:r>
          </a:p>
        </p:txBody>
      </p:sp>
      <p:sp>
        <p:nvSpPr>
          <p:cNvPr id="22" name="Content Placeholder 1"/>
          <p:cNvSpPr txBox="1">
            <a:spLocks/>
          </p:cNvSpPr>
          <p:nvPr/>
        </p:nvSpPr>
        <p:spPr bwMode="auto">
          <a:xfrm>
            <a:off x="4495799" y="5105381"/>
            <a:ext cx="933450" cy="361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Map</a:t>
            </a:r>
          </a:p>
        </p:txBody>
      </p:sp>
      <p:sp>
        <p:nvSpPr>
          <p:cNvPr id="23" name="Content Placeholder 1"/>
          <p:cNvSpPr txBox="1">
            <a:spLocks/>
          </p:cNvSpPr>
          <p:nvPr/>
        </p:nvSpPr>
        <p:spPr bwMode="auto">
          <a:xfrm>
            <a:off x="1581150" y="5314959"/>
            <a:ext cx="933450" cy="5143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7E638169-D836-4FE7-8C17-BA1DF8A5A258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31720" y="707040"/>
              <a:ext cx="8175600" cy="5595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440" y="695160"/>
                <a:ext cx="8197920" cy="5620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600" b="1" dirty="0">
                <a:solidFill>
                  <a:srgbClr val="FF0000"/>
                </a:solidFill>
              </a:rPr>
              <a:t>RDD operations</a:t>
            </a:r>
          </a:p>
          <a:p>
            <a:pPr lvl="1"/>
            <a:r>
              <a:rPr lang="en-IN" sz="2400" dirty="0"/>
              <a:t>Transformations e.g., filter, join, map, group-by …</a:t>
            </a:r>
          </a:p>
          <a:p>
            <a:pPr lvl="1"/>
            <a:r>
              <a:rPr lang="en-IN" sz="2400" dirty="0"/>
              <a:t>Actions e.g., count, print …</a:t>
            </a:r>
          </a:p>
          <a:p>
            <a:pPr lvl="1"/>
            <a:endParaRPr lang="en-IN" sz="2200" dirty="0"/>
          </a:p>
          <a:p>
            <a:r>
              <a:rPr lang="en-IN" sz="2600" b="1" dirty="0">
                <a:solidFill>
                  <a:srgbClr val="FF0000"/>
                </a:solidFill>
              </a:rPr>
              <a:t>Control</a:t>
            </a:r>
          </a:p>
          <a:p>
            <a:pPr lvl="1"/>
            <a:r>
              <a:rPr lang="en-IN" sz="2400" b="1" dirty="0">
                <a:solidFill>
                  <a:srgbClr val="002060"/>
                </a:solidFill>
              </a:rPr>
              <a:t>Partitioning:  </a:t>
            </a:r>
            <a:r>
              <a:rPr lang="en-IN" sz="2400" dirty="0"/>
              <a:t>Spark also gives you control over how you can partition your RDDs.</a:t>
            </a:r>
          </a:p>
          <a:p>
            <a:pPr lvl="1"/>
            <a:endParaRPr lang="en-IN" sz="2400" dirty="0"/>
          </a:p>
          <a:p>
            <a:pPr lvl="1"/>
            <a:r>
              <a:rPr lang="en-IN" sz="2400" b="1" dirty="0">
                <a:solidFill>
                  <a:srgbClr val="002060"/>
                </a:solidFill>
              </a:rPr>
              <a:t>Persistence: </a:t>
            </a:r>
            <a:r>
              <a:rPr lang="en-IN" sz="2400" dirty="0"/>
              <a:t>Allows you to choose whether you want to persist RDD onto disk or not.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What can you do with Spark?</a:t>
            </a: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F296E94F-03D8-4537-92A9-7A9584437FC7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84560" y="564120"/>
              <a:ext cx="5997960" cy="5086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760" y="550440"/>
                <a:ext cx="6017400" cy="5111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228600" y="0"/>
            <a:ext cx="8229600" cy="757346"/>
          </a:xfrm>
        </p:spPr>
        <p:txBody>
          <a:bodyPr>
            <a:noAutofit/>
          </a:bodyPr>
          <a:lstStyle/>
          <a:p>
            <a:pPr algn="l"/>
            <a:r>
              <a:rPr lang="en-US" altLang="zh-CN" b="1" dirty="0">
                <a:solidFill>
                  <a:schemeClr val="bg1"/>
                </a:solidFill>
              </a:rPr>
              <a:t>Spark Applications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457200" y="914400"/>
            <a:ext cx="8329613" cy="5505450"/>
          </a:xfrm>
        </p:spPr>
        <p:txBody>
          <a:bodyPr>
            <a:normAutofit/>
          </a:bodyPr>
          <a:lstStyle/>
          <a:p>
            <a:pPr marL="571500" indent="-571500" defTabSz="457200">
              <a:lnSpc>
                <a:spcPct val="100000"/>
              </a:lnSpc>
              <a:buClrTx/>
              <a:buSzPct val="100000"/>
              <a:buFont typeface="+mj-lt"/>
              <a:buAutoNum type="romanLcPeriod"/>
            </a:pPr>
            <a:r>
              <a:rPr lang="en-US" altLang="zh-CN" sz="2600" b="1" dirty="0">
                <a:solidFill>
                  <a:srgbClr val="002060"/>
                </a:solidFill>
                <a:latin typeface="Calibri" pitchFamily="34" charset="0"/>
              </a:rPr>
              <a:t> Twitter spam classification</a:t>
            </a:r>
          </a:p>
          <a:p>
            <a:pPr marL="571500" indent="-571500" defTabSz="457200">
              <a:lnSpc>
                <a:spcPct val="100000"/>
              </a:lnSpc>
              <a:buClrTx/>
              <a:buSzPct val="100000"/>
              <a:buFont typeface="+mj-lt"/>
              <a:buAutoNum type="romanLcPeriod"/>
            </a:pPr>
            <a:endParaRPr lang="en-US" altLang="zh-CN" sz="2600" b="1" dirty="0">
              <a:solidFill>
                <a:srgbClr val="002060"/>
              </a:solidFill>
              <a:latin typeface="Calibri" pitchFamily="34" charset="0"/>
            </a:endParaRPr>
          </a:p>
          <a:p>
            <a:pPr marL="571500" indent="-571500" defTabSz="457200">
              <a:lnSpc>
                <a:spcPct val="100000"/>
              </a:lnSpc>
              <a:buClrTx/>
              <a:buSzPct val="100000"/>
              <a:buFont typeface="+mj-lt"/>
              <a:buAutoNum type="romanLcPeriod"/>
            </a:pPr>
            <a:r>
              <a:rPr lang="en-US" altLang="zh-CN" sz="2600" b="1" dirty="0">
                <a:solidFill>
                  <a:srgbClr val="002060"/>
                </a:solidFill>
                <a:latin typeface="Calibri" pitchFamily="34" charset="0"/>
              </a:rPr>
              <a:t> EM algorithm for traffic prediction </a:t>
            </a:r>
          </a:p>
          <a:p>
            <a:pPr marL="571500" indent="-571500" defTabSz="457200">
              <a:lnSpc>
                <a:spcPct val="100000"/>
              </a:lnSpc>
              <a:buClrTx/>
              <a:buSzPct val="100000"/>
              <a:buFont typeface="+mj-lt"/>
              <a:buAutoNum type="romanLcPeriod"/>
            </a:pPr>
            <a:endParaRPr lang="en-US" altLang="zh-CN" sz="2600" b="1" dirty="0">
              <a:solidFill>
                <a:srgbClr val="002060"/>
              </a:solidFill>
              <a:latin typeface="Calibri" pitchFamily="34" charset="0"/>
            </a:endParaRPr>
          </a:p>
          <a:p>
            <a:pPr marL="571500" indent="-571500" defTabSz="457200">
              <a:lnSpc>
                <a:spcPct val="100000"/>
              </a:lnSpc>
              <a:buClrTx/>
              <a:buSzPct val="100000"/>
              <a:buFont typeface="+mj-lt"/>
              <a:buAutoNum type="romanLcPeriod"/>
            </a:pPr>
            <a:r>
              <a:rPr lang="en-US" altLang="zh-CN" sz="2600" b="1" dirty="0">
                <a:solidFill>
                  <a:srgbClr val="002060"/>
                </a:solidFill>
                <a:latin typeface="Calibri" pitchFamily="34" charset="0"/>
              </a:rPr>
              <a:t> K-means clustering</a:t>
            </a:r>
          </a:p>
          <a:p>
            <a:pPr marL="571500" indent="-571500" defTabSz="457200">
              <a:lnSpc>
                <a:spcPct val="100000"/>
              </a:lnSpc>
              <a:buClrTx/>
              <a:buSzPct val="100000"/>
              <a:buFont typeface="+mj-lt"/>
              <a:buAutoNum type="romanLcPeriod"/>
            </a:pPr>
            <a:endParaRPr lang="en-US" altLang="zh-CN" sz="2600" b="1" dirty="0">
              <a:solidFill>
                <a:srgbClr val="002060"/>
              </a:solidFill>
              <a:latin typeface="Calibri" pitchFamily="34" charset="0"/>
            </a:endParaRPr>
          </a:p>
          <a:p>
            <a:pPr marL="571500" indent="-571500" defTabSz="457200">
              <a:lnSpc>
                <a:spcPct val="100000"/>
              </a:lnSpc>
              <a:buClrTx/>
              <a:buSzPct val="100000"/>
              <a:buFont typeface="+mj-lt"/>
              <a:buAutoNum type="romanLcPeriod"/>
            </a:pPr>
            <a:r>
              <a:rPr lang="en-US" altLang="zh-CN" sz="2600" b="1" dirty="0">
                <a:solidFill>
                  <a:srgbClr val="002060"/>
                </a:solidFill>
                <a:latin typeface="Calibri" pitchFamily="34" charset="0"/>
              </a:rPr>
              <a:t> Alternating Least Squares matrix factorization</a:t>
            </a:r>
          </a:p>
          <a:p>
            <a:pPr marL="571500" indent="-571500" defTabSz="457200">
              <a:lnSpc>
                <a:spcPct val="100000"/>
              </a:lnSpc>
              <a:buClrTx/>
              <a:buSzPct val="100000"/>
              <a:buFont typeface="+mj-lt"/>
              <a:buAutoNum type="romanLcPeriod"/>
            </a:pPr>
            <a:endParaRPr lang="en-US" altLang="zh-CN" sz="2600" b="1" dirty="0">
              <a:solidFill>
                <a:srgbClr val="002060"/>
              </a:solidFill>
              <a:latin typeface="Calibri" pitchFamily="34" charset="0"/>
            </a:endParaRPr>
          </a:p>
          <a:p>
            <a:pPr marL="571500" indent="-571500" defTabSz="457200">
              <a:lnSpc>
                <a:spcPct val="100000"/>
              </a:lnSpc>
              <a:buClrTx/>
              <a:buSzPct val="100000"/>
              <a:buFont typeface="+mj-lt"/>
              <a:buAutoNum type="romanLcPeriod"/>
            </a:pPr>
            <a:r>
              <a:rPr lang="en-US" altLang="zh-CN" sz="2600" b="1" dirty="0">
                <a:solidFill>
                  <a:srgbClr val="002060"/>
                </a:solidFill>
                <a:latin typeface="Calibri" pitchFamily="34" charset="0"/>
              </a:rPr>
              <a:t> In-memory OLAP aggregation on Hive data</a:t>
            </a:r>
          </a:p>
          <a:p>
            <a:pPr marL="571500" indent="-571500" defTabSz="457200">
              <a:lnSpc>
                <a:spcPct val="100000"/>
              </a:lnSpc>
              <a:buClrTx/>
              <a:buSzPct val="100000"/>
              <a:buFont typeface="+mj-lt"/>
              <a:buAutoNum type="romanLcPeriod"/>
            </a:pPr>
            <a:endParaRPr lang="en-US" altLang="zh-CN" sz="2600" b="1" dirty="0">
              <a:solidFill>
                <a:srgbClr val="002060"/>
              </a:solidFill>
              <a:latin typeface="Calibri" pitchFamily="34" charset="0"/>
            </a:endParaRPr>
          </a:p>
          <a:p>
            <a:pPr marL="571500" indent="-571500" defTabSz="457200">
              <a:lnSpc>
                <a:spcPct val="100000"/>
              </a:lnSpc>
              <a:buClrTx/>
              <a:buSzPct val="100000"/>
              <a:buFont typeface="+mj-lt"/>
              <a:buAutoNum type="romanLcPeriod"/>
            </a:pPr>
            <a:r>
              <a:rPr lang="en-US" altLang="zh-CN" sz="2600" b="1" dirty="0">
                <a:solidFill>
                  <a:srgbClr val="002060"/>
                </a:solidFill>
                <a:latin typeface="Calibri" pitchFamily="34" charset="0"/>
              </a:rPr>
              <a:t> SQL on Spark</a:t>
            </a: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1B441CBF-D9EE-4361-B404-9AEF8DBA3F2D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F1BFDDD-F671-4BED-9D79-F3D32A98EC38}"/>
              </a:ext>
            </a:extLst>
          </p:cNvPr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18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132320" cy="680440"/>
          </a:xfrm>
        </p:spPr>
        <p:txBody>
          <a:bodyPr>
            <a:noAutofit/>
          </a:bodyPr>
          <a:lstStyle/>
          <a:p>
            <a:r>
              <a:rPr lang="en-IN" b="1" dirty="0"/>
              <a:t>Reading Material</a:t>
            </a:r>
            <a:endParaRPr lang="en-US" dirty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3912" y="1119352"/>
            <a:ext cx="8205950" cy="515532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IN" sz="2600" dirty="0" err="1">
                <a:solidFill>
                  <a:schemeClr val="tx1"/>
                </a:solidFill>
                <a:latin typeface="Calibri" pitchFamily="34" charset="0"/>
              </a:rPr>
              <a:t>Matei</a:t>
            </a:r>
            <a:r>
              <a:rPr lang="en-IN" sz="26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IN" sz="2600" dirty="0" err="1">
                <a:solidFill>
                  <a:schemeClr val="tx1"/>
                </a:solidFill>
                <a:latin typeface="Calibri" pitchFamily="34" charset="0"/>
              </a:rPr>
              <a:t>Zaharia</a:t>
            </a:r>
            <a:r>
              <a:rPr lang="en-IN" sz="2600" dirty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en-IN" sz="2600" dirty="0" err="1">
                <a:solidFill>
                  <a:schemeClr val="tx1"/>
                </a:solidFill>
                <a:latin typeface="Calibri" pitchFamily="34" charset="0"/>
              </a:rPr>
              <a:t>Mosharaf</a:t>
            </a:r>
            <a:r>
              <a:rPr lang="en-IN" sz="26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IN" sz="2600" dirty="0" err="1">
                <a:solidFill>
                  <a:schemeClr val="tx1"/>
                </a:solidFill>
                <a:latin typeface="Calibri" pitchFamily="34" charset="0"/>
              </a:rPr>
              <a:t>Chowdhury</a:t>
            </a:r>
            <a:r>
              <a:rPr lang="en-IN" sz="2600" dirty="0">
                <a:solidFill>
                  <a:schemeClr val="tx1"/>
                </a:solidFill>
                <a:latin typeface="Calibri" pitchFamily="34" charset="0"/>
              </a:rPr>
              <a:t>, Michael J. Franklin, Scott </a:t>
            </a:r>
            <a:r>
              <a:rPr lang="en-IN" sz="2600" dirty="0" err="1">
                <a:solidFill>
                  <a:schemeClr val="tx1"/>
                </a:solidFill>
                <a:latin typeface="Calibri" pitchFamily="34" charset="0"/>
              </a:rPr>
              <a:t>Shenker</a:t>
            </a:r>
            <a:r>
              <a:rPr lang="en-IN" sz="2600" dirty="0">
                <a:solidFill>
                  <a:schemeClr val="tx1"/>
                </a:solidFill>
                <a:latin typeface="Calibri" pitchFamily="34" charset="0"/>
              </a:rPr>
              <a:t>, Ion </a:t>
            </a:r>
            <a:r>
              <a:rPr lang="en-IN" sz="2600" dirty="0" err="1">
                <a:solidFill>
                  <a:schemeClr val="tx1"/>
                </a:solidFill>
                <a:latin typeface="Calibri" pitchFamily="34" charset="0"/>
              </a:rPr>
              <a:t>Stoica</a:t>
            </a:r>
            <a:endParaRPr lang="en-IN" sz="2600" dirty="0">
              <a:solidFill>
                <a:schemeClr val="tx1"/>
              </a:solidFill>
              <a:latin typeface="Calibri" pitchFamily="34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IN" sz="2600" b="1" dirty="0">
                <a:solidFill>
                  <a:srgbClr val="FF0000"/>
                </a:solidFill>
                <a:latin typeface="Calibri" pitchFamily="34" charset="0"/>
              </a:rPr>
              <a:t>“Spark: Cluster Computing with Working Sets”</a:t>
            </a:r>
          </a:p>
          <a:p>
            <a:pPr>
              <a:lnSpc>
                <a:spcPct val="100000"/>
              </a:lnSpc>
              <a:buNone/>
            </a:pPr>
            <a:endParaRPr lang="en-IN" sz="2600" b="1" dirty="0">
              <a:solidFill>
                <a:srgbClr val="FF0000"/>
              </a:solidFill>
              <a:latin typeface="Calibri" pitchFamily="34" charset="0"/>
            </a:endParaRPr>
          </a:p>
          <a:p>
            <a:pPr>
              <a:lnSpc>
                <a:spcPct val="100000"/>
              </a:lnSpc>
            </a:pPr>
            <a:r>
              <a:rPr lang="en-IN" sz="2600" dirty="0" err="1">
                <a:solidFill>
                  <a:schemeClr val="tx1"/>
                </a:solidFill>
                <a:latin typeface="Calibri" pitchFamily="34" charset="0"/>
              </a:rPr>
              <a:t>Matei</a:t>
            </a:r>
            <a:r>
              <a:rPr lang="en-IN" sz="26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IN" sz="2600" dirty="0" err="1">
                <a:solidFill>
                  <a:schemeClr val="tx1"/>
                </a:solidFill>
                <a:latin typeface="Calibri" pitchFamily="34" charset="0"/>
              </a:rPr>
              <a:t>Zaharia</a:t>
            </a:r>
            <a:r>
              <a:rPr lang="en-IN" sz="2600" dirty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en-IN" sz="2600" dirty="0" err="1">
                <a:solidFill>
                  <a:schemeClr val="tx1"/>
                </a:solidFill>
                <a:latin typeface="Calibri" pitchFamily="34" charset="0"/>
              </a:rPr>
              <a:t>Mosharaf</a:t>
            </a:r>
            <a:r>
              <a:rPr lang="en-IN" sz="26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IN" sz="2600" dirty="0" err="1">
                <a:solidFill>
                  <a:schemeClr val="tx1"/>
                </a:solidFill>
                <a:latin typeface="Calibri" pitchFamily="34" charset="0"/>
              </a:rPr>
              <a:t>Chowdhury</a:t>
            </a:r>
            <a:r>
              <a:rPr lang="en-IN" sz="2600" dirty="0">
                <a:solidFill>
                  <a:schemeClr val="tx1"/>
                </a:solidFill>
                <a:latin typeface="Calibri" pitchFamily="34" charset="0"/>
              </a:rPr>
              <a:t> et al.</a:t>
            </a:r>
            <a:endParaRPr lang="en-IN" sz="2600" b="1" dirty="0">
              <a:solidFill>
                <a:schemeClr val="tx1"/>
              </a:solidFill>
              <a:latin typeface="Calibri" pitchFamily="34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IN" sz="2600" b="1" dirty="0">
                <a:solidFill>
                  <a:srgbClr val="FF0000"/>
                </a:solidFill>
                <a:latin typeface="Calibri" pitchFamily="34" charset="0"/>
              </a:rPr>
              <a:t>“Resilient Distributed Datasets: A Fault-Tolerant Abstraction for In-Memory Cluster Computing”</a:t>
            </a:r>
          </a:p>
          <a:p>
            <a:pPr>
              <a:lnSpc>
                <a:spcPct val="100000"/>
              </a:lnSpc>
              <a:buNone/>
            </a:pPr>
            <a:endParaRPr lang="en-US" sz="2600" b="1" dirty="0">
              <a:solidFill>
                <a:srgbClr val="FF0000"/>
              </a:solidFill>
              <a:latin typeface="Calibri" pitchFamily="34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IN" sz="2600" b="1" dirty="0">
                <a:solidFill>
                  <a:srgbClr val="FF0000"/>
                </a:solidFill>
                <a:latin typeface="Calibri" pitchFamily="34" charset="0"/>
              </a:rPr>
              <a:t>https://spark.apache.org/</a:t>
            </a:r>
          </a:p>
          <a:p>
            <a:pPr>
              <a:lnSpc>
                <a:spcPct val="100000"/>
              </a:lnSpc>
              <a:buNone/>
            </a:pPr>
            <a:endParaRPr lang="en-IN" sz="2600" dirty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9125" y="5324475"/>
            <a:ext cx="192405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ustomShape 4">
            <a:extLst>
              <a:ext uri="{FF2B5EF4-FFF2-40B4-BE49-F238E27FC236}">
                <a16:creationId xmlns:a16="http://schemas.microsoft.com/office/drawing/2014/main" id="{4E170A61-1CFE-4086-9BD5-51D16F45E1B8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F6C88723-0B4D-4449-83B3-D45C51FBD538}"/>
              </a:ext>
            </a:extLst>
          </p:cNvPr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67147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87772"/>
            <a:ext cx="7772400" cy="838200"/>
          </a:xfrm>
        </p:spPr>
        <p:txBody>
          <a:bodyPr/>
          <a:lstStyle/>
          <a:p>
            <a:r>
              <a:rPr lang="en-US" b="1" dirty="0"/>
              <a:t>Spark Execution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4929C32A-C82B-40AD-AC7A-A914A419FF1D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94EA1AC-5BDE-4B20-A61B-D56D9CDBDB1C}"/>
              </a:ext>
            </a:extLst>
          </p:cNvPr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568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b="1" dirty="0"/>
              <a:t>Distributed Programming (Broadcast)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536" t="10732" r="-602" b="5660"/>
          <a:stretch/>
        </p:blipFill>
        <p:spPr bwMode="auto">
          <a:xfrm>
            <a:off x="0" y="880612"/>
            <a:ext cx="8803257" cy="5488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ustomShape 4">
            <a:extLst>
              <a:ext uri="{FF2B5EF4-FFF2-40B4-BE49-F238E27FC236}">
                <a16:creationId xmlns:a16="http://schemas.microsoft.com/office/drawing/2014/main" id="{FF6577EA-A8B2-4830-A4C0-FC1A3116EC3A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59B4220-2F85-4B7A-90AF-FB8496AC5FC9}"/>
              </a:ext>
            </a:extLst>
          </p:cNvPr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391120" y="381240"/>
              <a:ext cx="6649560" cy="6215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7800" y="370440"/>
                <a:ext cx="6677280" cy="623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7651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Distributed Programming (Take)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54" t="12532"/>
          <a:stretch/>
        </p:blipFill>
        <p:spPr bwMode="auto">
          <a:xfrm>
            <a:off x="1035169" y="974784"/>
            <a:ext cx="7180053" cy="540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ustomShape 4">
            <a:extLst>
              <a:ext uri="{FF2B5EF4-FFF2-40B4-BE49-F238E27FC236}">
                <a16:creationId xmlns:a16="http://schemas.microsoft.com/office/drawing/2014/main" id="{64669A80-4DD4-47E0-B851-A4B8B08D853D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1C1D703C-BCAE-42B4-89E7-C8989184013D}"/>
              </a:ext>
            </a:extLst>
          </p:cNvPr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053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Distributed Programming (DAG Action)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79" t="12146" r="1765"/>
          <a:stretch/>
        </p:blipFill>
        <p:spPr bwMode="auto">
          <a:xfrm>
            <a:off x="950344" y="914400"/>
            <a:ext cx="7014712" cy="5355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ustomShape 4">
            <a:extLst>
              <a:ext uri="{FF2B5EF4-FFF2-40B4-BE49-F238E27FC236}">
                <a16:creationId xmlns:a16="http://schemas.microsoft.com/office/drawing/2014/main" id="{32D2D7F8-1566-44E2-8445-8CC058754D71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0CE51A0-FFA7-4825-9178-948E9C729839}"/>
              </a:ext>
            </a:extLst>
          </p:cNvPr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122720" y="5022360"/>
              <a:ext cx="604440" cy="643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11560" y="5011200"/>
                <a:ext cx="628200" cy="66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0594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32320" cy="762000"/>
          </a:xfrm>
        </p:spPr>
        <p:txBody>
          <a:bodyPr>
            <a:normAutofit/>
          </a:bodyPr>
          <a:lstStyle/>
          <a:p>
            <a:r>
              <a:rPr lang="en-US" b="1" dirty="0"/>
              <a:t>Preface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41" y="1371600"/>
            <a:ext cx="8516409" cy="5105400"/>
          </a:xfrm>
        </p:spPr>
        <p:txBody>
          <a:bodyPr>
            <a:noAutofit/>
          </a:bodyPr>
          <a:lstStyle/>
          <a:p>
            <a:pPr indent="0">
              <a:lnSpc>
                <a:spcPct val="100000"/>
              </a:lnSpc>
              <a:spcBef>
                <a:spcPts val="60"/>
              </a:spcBef>
              <a:buNone/>
            </a:pPr>
            <a:r>
              <a:rPr lang="en-US" sz="2800" b="1" dirty="0">
                <a:solidFill>
                  <a:srgbClr val="FF0000"/>
                </a:solidFill>
                <a:latin typeface="Calibri" pitchFamily="34" charset="0"/>
              </a:rPr>
              <a:t>Content of this Lecture:</a:t>
            </a:r>
          </a:p>
          <a:p>
            <a:pPr indent="0">
              <a:lnSpc>
                <a:spcPct val="100000"/>
              </a:lnSpc>
              <a:spcBef>
                <a:spcPts val="60"/>
              </a:spcBef>
              <a:buNone/>
            </a:pPr>
            <a:endParaRPr lang="en-IN" sz="2800" dirty="0">
              <a:solidFill>
                <a:schemeClr val="tx1"/>
              </a:solidFill>
              <a:latin typeface="Calibri" pitchFamily="34" charset="0"/>
            </a:endParaRPr>
          </a:p>
          <a:p>
            <a:pPr indent="-246063">
              <a:spcBef>
                <a:spcPts val="60"/>
              </a:spcBef>
            </a:pPr>
            <a:r>
              <a:rPr lang="en-IN" sz="2800" dirty="0">
                <a:solidFill>
                  <a:schemeClr val="tx1"/>
                </a:solidFill>
                <a:latin typeface="Calibri" pitchFamily="34" charset="0"/>
              </a:rPr>
              <a:t>In this lecture, we will </a:t>
            </a:r>
            <a:r>
              <a:rPr lang="en-IN" sz="2800" dirty="0">
                <a:latin typeface="Calibri" pitchFamily="34" charset="0"/>
              </a:rPr>
              <a:t>discuss the ‘</a:t>
            </a:r>
            <a:r>
              <a:rPr lang="en-IN" sz="2800" b="1" dirty="0">
                <a:solidFill>
                  <a:srgbClr val="FF0000"/>
                </a:solidFill>
                <a:latin typeface="Calibri" pitchFamily="34" charset="0"/>
              </a:rPr>
              <a:t>framework of spark</a:t>
            </a:r>
            <a:r>
              <a:rPr lang="en-IN" sz="2800" dirty="0">
                <a:latin typeface="Calibri" pitchFamily="34" charset="0"/>
              </a:rPr>
              <a:t>’, Resilient Distributed Datasets (RDDs) and also discuss Spark execution.</a:t>
            </a:r>
            <a:endParaRPr lang="en-IN" sz="2800" b="1" dirty="0">
              <a:solidFill>
                <a:srgbClr val="002060"/>
              </a:solidFill>
              <a:latin typeface="Calibri" pitchFamily="34" charset="0"/>
            </a:endParaRPr>
          </a:p>
          <a:p>
            <a:pPr indent="-246063">
              <a:spcBef>
                <a:spcPts val="60"/>
              </a:spcBef>
            </a:pPr>
            <a:endParaRPr lang="en-US" sz="2800" dirty="0">
              <a:latin typeface="Calibri" pitchFamily="34" charset="0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2E969019-E39F-4A76-930D-B4379E4C5432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Distributed Programming (Shuffle)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8" t="12835"/>
          <a:stretch/>
        </p:blipFill>
        <p:spPr bwMode="auto">
          <a:xfrm>
            <a:off x="854014" y="983390"/>
            <a:ext cx="7556741" cy="5466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ustomShape 4">
            <a:extLst>
              <a:ext uri="{FF2B5EF4-FFF2-40B4-BE49-F238E27FC236}">
                <a16:creationId xmlns:a16="http://schemas.microsoft.com/office/drawing/2014/main" id="{5AB2E793-6012-4702-879B-F8AD7074AC63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0C7E48CB-71DD-414D-B6E4-E6480D5393B6}"/>
              </a:ext>
            </a:extLst>
          </p:cNvPr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10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DAG (Directed Acyclic Graph)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3"/>
          <a:stretch/>
        </p:blipFill>
        <p:spPr bwMode="auto">
          <a:xfrm>
            <a:off x="237989" y="1431985"/>
            <a:ext cx="8146886" cy="4173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ustomShape 4">
            <a:extLst>
              <a:ext uri="{FF2B5EF4-FFF2-40B4-BE49-F238E27FC236}">
                <a16:creationId xmlns:a16="http://schemas.microsoft.com/office/drawing/2014/main" id="{CFB1FA58-A158-4DBF-99B6-783541DE79FF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4D815FC-B428-459F-9D19-CD7613A925D9}"/>
              </a:ext>
            </a:extLst>
          </p:cNvPr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dirty="0">
                <a:solidFill>
                  <a:prstClr val="white"/>
                </a:solidFill>
              </a:rPr>
              <a:t>Introduction to Spark</a:t>
            </a:r>
            <a:endParaRPr kumimoji="0" lang="en-US" sz="2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342440" y="921600"/>
              <a:ext cx="7698240" cy="5340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7320" y="909720"/>
                <a:ext cx="7726320" cy="536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4958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DAG (Directed Acyclic Graph)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Action</a:t>
            </a:r>
          </a:p>
          <a:p>
            <a:pPr lvl="1"/>
            <a:r>
              <a:rPr lang="en-US" dirty="0"/>
              <a:t>Count</a:t>
            </a:r>
          </a:p>
          <a:p>
            <a:pPr lvl="1"/>
            <a:r>
              <a:rPr lang="en-US" dirty="0"/>
              <a:t>Take</a:t>
            </a:r>
          </a:p>
          <a:p>
            <a:pPr lvl="1"/>
            <a:r>
              <a:rPr lang="en-US" dirty="0" err="1"/>
              <a:t>Foreach</a:t>
            </a: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Transformation</a:t>
            </a:r>
          </a:p>
          <a:p>
            <a:pPr lvl="1"/>
            <a:r>
              <a:rPr lang="en-US" dirty="0"/>
              <a:t>Map</a:t>
            </a:r>
          </a:p>
          <a:p>
            <a:pPr lvl="1"/>
            <a:r>
              <a:rPr lang="en-US" dirty="0" err="1"/>
              <a:t>ReduceByKey</a:t>
            </a:r>
            <a:endParaRPr lang="en-US" dirty="0"/>
          </a:p>
          <a:p>
            <a:pPr lvl="1"/>
            <a:r>
              <a:rPr lang="en-US" dirty="0" err="1"/>
              <a:t>GroupByKey</a:t>
            </a:r>
            <a:endParaRPr lang="en-US" dirty="0"/>
          </a:p>
          <a:p>
            <a:pPr lvl="1"/>
            <a:r>
              <a:rPr lang="en-US" dirty="0" err="1"/>
              <a:t>JoinByKey</a:t>
            </a:r>
            <a:endParaRPr lang="en-US" dirty="0"/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F9061FEE-0ABE-4604-AD54-D1A6036DDF84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7C98C0F-E4C6-4642-B4C4-914C71DC292E}"/>
              </a:ext>
            </a:extLst>
          </p:cNvPr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985760" y="1008720"/>
              <a:ext cx="1930680" cy="4649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75320" y="997560"/>
                <a:ext cx="1946520" cy="46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7083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DAG (Directed Acyclic Graph)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4"/>
          <a:stretch/>
        </p:blipFill>
        <p:spPr bwMode="auto">
          <a:xfrm>
            <a:off x="96328" y="1026544"/>
            <a:ext cx="8819071" cy="5004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ustomShape 4">
            <a:extLst>
              <a:ext uri="{FF2B5EF4-FFF2-40B4-BE49-F238E27FC236}">
                <a16:creationId xmlns:a16="http://schemas.microsoft.com/office/drawing/2014/main" id="{897AD3AA-D8A0-4EE3-97D4-2AFB3C9D591A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DD6747A-920C-43E0-93BF-4B51455D196F}"/>
              </a:ext>
            </a:extLst>
          </p:cNvPr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124680" y="3695040"/>
              <a:ext cx="175320" cy="540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13880" y="3684240"/>
                <a:ext cx="195840" cy="5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5720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Flume Java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/>
          <a:stretch/>
        </p:blipFill>
        <p:spPr bwMode="auto">
          <a:xfrm>
            <a:off x="149525" y="1017917"/>
            <a:ext cx="8458200" cy="4942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ustomShape 4">
            <a:extLst>
              <a:ext uri="{FF2B5EF4-FFF2-40B4-BE49-F238E27FC236}">
                <a16:creationId xmlns:a16="http://schemas.microsoft.com/office/drawing/2014/main" id="{624E99FE-FB47-410E-B2D6-C883B9F00351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CB97971-FCC9-4141-B04A-DA850384243B}"/>
              </a:ext>
            </a:extLst>
          </p:cNvPr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909680" y="969120"/>
              <a:ext cx="3360600" cy="5571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9600" y="956520"/>
                <a:ext cx="3381840" cy="559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6111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87772"/>
            <a:ext cx="7772400" cy="838200"/>
          </a:xfrm>
        </p:spPr>
        <p:txBody>
          <a:bodyPr/>
          <a:lstStyle/>
          <a:p>
            <a:r>
              <a:rPr lang="en-US" b="1" dirty="0"/>
              <a:t>Spark Implementation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8A8699AB-4F11-41F2-AB3A-23107931B519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6EF7E12-BFA0-4B57-8096-2D0E61E2CB6B}"/>
              </a:ext>
            </a:extLst>
          </p:cNvPr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2469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Spark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Expressive computing system, not limited to map-reduce model</a:t>
            </a:r>
          </a:p>
          <a:p>
            <a:endParaRPr lang="en-US" dirty="0"/>
          </a:p>
          <a:p>
            <a:r>
              <a:rPr lang="en-US" dirty="0"/>
              <a:t>Facilitate system memory</a:t>
            </a:r>
          </a:p>
          <a:p>
            <a:pPr lvl="1"/>
            <a:r>
              <a:rPr lang="en-US" dirty="0"/>
              <a:t>avoid saving intermediate results to disk</a:t>
            </a:r>
          </a:p>
          <a:p>
            <a:pPr lvl="1"/>
            <a:r>
              <a:rPr lang="en-US" dirty="0"/>
              <a:t>cache data for repetitive queries </a:t>
            </a:r>
            <a:r>
              <a:rPr lang="en-US" sz="2400" dirty="0"/>
              <a:t>(e.g. for machine learning)</a:t>
            </a:r>
          </a:p>
          <a:p>
            <a:pPr lvl="1"/>
            <a:endParaRPr lang="en-US" sz="2400" dirty="0"/>
          </a:p>
          <a:p>
            <a:r>
              <a:rPr lang="en-US" dirty="0"/>
              <a:t>Compatible with Hadoop</a:t>
            </a: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37959F19-74CA-4EDA-9516-7A6B1BB9695B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05717B8E-BCF8-4958-8FC6-1DD627892F61}"/>
              </a:ext>
            </a:extLst>
          </p:cNvPr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314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RDD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2893"/>
            <a:ext cx="8229600" cy="37122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Resilient Distributed Datasets</a:t>
            </a:r>
          </a:p>
          <a:p>
            <a:r>
              <a:rPr lang="en-US" dirty="0"/>
              <a:t>Partitioned collection of records</a:t>
            </a:r>
          </a:p>
          <a:p>
            <a:r>
              <a:rPr lang="en-US" dirty="0"/>
              <a:t>Spread across the cluster</a:t>
            </a:r>
          </a:p>
          <a:p>
            <a:r>
              <a:rPr lang="en-US" dirty="0"/>
              <a:t>Read-only</a:t>
            </a:r>
            <a:endParaRPr lang="en-US" i="1" dirty="0"/>
          </a:p>
          <a:p>
            <a:r>
              <a:rPr lang="en-US" dirty="0"/>
              <a:t>Caching dataset in memory</a:t>
            </a:r>
          </a:p>
          <a:p>
            <a:pPr lvl="1"/>
            <a:r>
              <a:rPr lang="en-US" dirty="0"/>
              <a:t>different storage levels available</a:t>
            </a:r>
          </a:p>
          <a:p>
            <a:pPr lvl="1"/>
            <a:r>
              <a:rPr lang="en-US" dirty="0"/>
              <a:t>fallback to disk possible</a:t>
            </a: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864DE091-6744-4222-AC53-C9FB50F0EB0E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E324C79-5E9A-4797-9074-FA6DF715B073}"/>
              </a:ext>
            </a:extLst>
          </p:cNvPr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361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RDD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Transformations</a:t>
            </a:r>
            <a:r>
              <a:rPr lang="en-US" dirty="0"/>
              <a:t> to build RDDs through deterministic operations on other RDDs</a:t>
            </a:r>
          </a:p>
          <a:p>
            <a:pPr lvl="1"/>
            <a:r>
              <a:rPr lang="en-US" dirty="0"/>
              <a:t>transformations include </a:t>
            </a:r>
            <a:r>
              <a:rPr lang="en-US" i="1" dirty="0"/>
              <a:t>map</a:t>
            </a:r>
            <a:r>
              <a:rPr lang="en-US" dirty="0"/>
              <a:t>, </a:t>
            </a:r>
            <a:r>
              <a:rPr lang="en-US" i="1" dirty="0"/>
              <a:t>filter</a:t>
            </a:r>
            <a:r>
              <a:rPr lang="en-US" dirty="0"/>
              <a:t>, </a:t>
            </a:r>
            <a:r>
              <a:rPr lang="en-US" i="1" dirty="0"/>
              <a:t>join</a:t>
            </a:r>
          </a:p>
          <a:p>
            <a:pPr lvl="1"/>
            <a:r>
              <a:rPr lang="en-US" dirty="0"/>
              <a:t>lazy operation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i="1" dirty="0"/>
              <a:t>Actions</a:t>
            </a:r>
            <a:r>
              <a:rPr lang="en-US" dirty="0"/>
              <a:t> to return value or export data</a:t>
            </a:r>
          </a:p>
          <a:p>
            <a:pPr lvl="1"/>
            <a:r>
              <a:rPr lang="en-US" dirty="0"/>
              <a:t>actions include </a:t>
            </a:r>
            <a:r>
              <a:rPr lang="en-US" i="1" dirty="0"/>
              <a:t>count</a:t>
            </a:r>
            <a:r>
              <a:rPr lang="en-US" dirty="0"/>
              <a:t>, </a:t>
            </a:r>
            <a:r>
              <a:rPr lang="en-US" i="1" dirty="0"/>
              <a:t>collect</a:t>
            </a:r>
            <a:r>
              <a:rPr lang="en-US" dirty="0"/>
              <a:t>, </a:t>
            </a:r>
            <a:r>
              <a:rPr lang="en-US" i="1" dirty="0"/>
              <a:t>save</a:t>
            </a:r>
          </a:p>
          <a:p>
            <a:pPr lvl="1"/>
            <a:r>
              <a:rPr lang="en-US" dirty="0"/>
              <a:t>triggers execution</a:t>
            </a:r>
          </a:p>
          <a:p>
            <a:endParaRPr lang="en-US" dirty="0"/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1D049CB0-C5DB-4196-BFA8-0C46CB9669D7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9C74D20-00D5-4831-A52B-A779A30CD574}"/>
              </a:ext>
            </a:extLst>
          </p:cNvPr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907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0674C1-7FB3-49F4-BC97-0D426562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Spark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2EFEA-7C42-4853-ACE0-287BB0F5B1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5" t="25091" r="4535" b="3178"/>
          <a:stretch/>
        </p:blipFill>
        <p:spPr>
          <a:xfrm>
            <a:off x="414670" y="1796901"/>
            <a:ext cx="8314660" cy="3689499"/>
          </a:xfrm>
          <a:prstGeom prst="rect">
            <a:avLst/>
          </a:prstGeom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34467A2D-F36C-4153-BC97-99071ACD9B24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6736316-C671-4E98-AA7F-7E6A49E8A94C}"/>
              </a:ext>
            </a:extLst>
          </p:cNvPr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890720" y="1596960"/>
              <a:ext cx="7078680" cy="4903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1880280" y="1593360"/>
                <a:ext cx="7102440" cy="491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1282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sz="2800" b="1" dirty="0">
                <a:solidFill>
                  <a:srgbClr val="FF0000"/>
                </a:solidFill>
              </a:rPr>
              <a:t>Apache Spark </a:t>
            </a:r>
            <a:r>
              <a:rPr lang="en-IN" sz="2800" dirty="0"/>
              <a:t>is a big data analytics framework that was originally developed at the University of California, Berkeley's </a:t>
            </a:r>
            <a:r>
              <a:rPr lang="en-IN" sz="2800" dirty="0" err="1"/>
              <a:t>AMPLab</a:t>
            </a:r>
            <a:r>
              <a:rPr lang="en-IN" sz="2800" dirty="0"/>
              <a:t>, in 2012. Since then, it has gained a lot of attraction both in academia and in industry.</a:t>
            </a:r>
          </a:p>
          <a:p>
            <a:pPr algn="just"/>
            <a:endParaRPr lang="en-IN" sz="2800" dirty="0"/>
          </a:p>
          <a:p>
            <a:pPr algn="just"/>
            <a:r>
              <a:rPr lang="en-IN" sz="2800" dirty="0"/>
              <a:t>It is an another system for big data analytics</a:t>
            </a:r>
          </a:p>
          <a:p>
            <a:pPr algn="just"/>
            <a:endParaRPr lang="en-IN" sz="2800" dirty="0"/>
          </a:p>
          <a:p>
            <a:pPr algn="just"/>
            <a:r>
              <a:rPr lang="en-IN" sz="2800" b="1" dirty="0">
                <a:solidFill>
                  <a:srgbClr val="FF0000"/>
                </a:solidFill>
              </a:rPr>
              <a:t>Isn’t MapReduce good enough?</a:t>
            </a:r>
          </a:p>
          <a:p>
            <a:pPr lvl="1" algn="just"/>
            <a:r>
              <a:rPr lang="en-IN" sz="2400" b="1" dirty="0">
                <a:solidFill>
                  <a:srgbClr val="002060"/>
                </a:solidFill>
              </a:rPr>
              <a:t>Simplifies batch processing on large commodity clusters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Need of Spark</a:t>
            </a: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72F259B4-7E74-4E8D-95A0-CA29A12BD337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latin typeface="Consolas"/>
                <a:cs typeface="Consolas"/>
              </a:rPr>
              <a:t>val</a:t>
            </a:r>
            <a:r>
              <a:rPr lang="en-US" sz="1600" dirty="0">
                <a:latin typeface="Consolas"/>
                <a:cs typeface="Consolas"/>
              </a:rPr>
              <a:t> log = </a:t>
            </a:r>
            <a:r>
              <a:rPr lang="en-US" sz="1600" dirty="0" err="1">
                <a:latin typeface="Consolas"/>
                <a:cs typeface="Consolas"/>
              </a:rPr>
              <a:t>sc.textFile</a:t>
            </a:r>
            <a:r>
              <a:rPr lang="en-US" sz="1600" dirty="0">
                <a:latin typeface="Consolas"/>
                <a:cs typeface="Consolas"/>
              </a:rPr>
              <a:t>(“</a:t>
            </a:r>
            <a:r>
              <a:rPr lang="en-US" sz="1600" dirty="0" err="1">
                <a:latin typeface="Consolas"/>
                <a:cs typeface="Consolas"/>
              </a:rPr>
              <a:t>hdfs</a:t>
            </a:r>
            <a:r>
              <a:rPr lang="en-US" sz="1600" dirty="0">
                <a:latin typeface="Consolas"/>
                <a:cs typeface="Consolas"/>
              </a:rPr>
              <a:t>://...”)</a:t>
            </a:r>
          </a:p>
          <a:p>
            <a:pPr marL="0" indent="0">
              <a:buNone/>
            </a:pPr>
            <a:r>
              <a:rPr lang="en-US" sz="1600" dirty="0" err="1">
                <a:latin typeface="Consolas"/>
                <a:cs typeface="Consolas"/>
              </a:rPr>
              <a:t>val</a:t>
            </a:r>
            <a:r>
              <a:rPr lang="en-US" sz="1600" dirty="0">
                <a:latin typeface="Consolas"/>
                <a:cs typeface="Consolas"/>
              </a:rPr>
              <a:t> errors = </a:t>
            </a:r>
            <a:r>
              <a:rPr lang="en-US" sz="1600" dirty="0" err="1">
                <a:latin typeface="Consolas"/>
                <a:cs typeface="Consolas"/>
              </a:rPr>
              <a:t>file.</a:t>
            </a:r>
            <a:r>
              <a:rPr lang="en-US" sz="1600" dirty="0" err="1">
                <a:solidFill>
                  <a:srgbClr val="0000FF"/>
                </a:solidFill>
                <a:latin typeface="Consolas"/>
                <a:cs typeface="Consolas"/>
              </a:rPr>
              <a:t>filter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/>
                <a:cs typeface="Consolas"/>
              </a:rPr>
              <a:t>_.contains(“ERROR”)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marL="0" indent="0">
              <a:buNone/>
            </a:pPr>
            <a:r>
              <a:rPr lang="en-US" sz="1600" dirty="0" err="1">
                <a:latin typeface="Consolas"/>
                <a:cs typeface="Consolas"/>
              </a:rPr>
              <a:t>errors.</a:t>
            </a:r>
            <a:r>
              <a:rPr lang="en-US" sz="1600" dirty="0" err="1">
                <a:solidFill>
                  <a:srgbClr val="0000FF"/>
                </a:solidFill>
                <a:latin typeface="Consolas"/>
                <a:cs typeface="Consolas"/>
              </a:rPr>
              <a:t>cache</a:t>
            </a:r>
            <a:r>
              <a:rPr lang="en-US" sz="1600" dirty="0">
                <a:latin typeface="Consolas"/>
                <a:cs typeface="Consolas"/>
              </a:rPr>
              <a:t>()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err="1">
                <a:latin typeface="Consolas"/>
                <a:cs typeface="Consolas"/>
              </a:rPr>
              <a:t>errors.</a:t>
            </a:r>
            <a:r>
              <a:rPr lang="en-US" sz="1600" dirty="0" err="1">
                <a:solidFill>
                  <a:srgbClr val="0000FF"/>
                </a:solidFill>
                <a:latin typeface="Consolas"/>
                <a:cs typeface="Consolas"/>
              </a:rPr>
              <a:t>filter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/>
                <a:cs typeface="Consolas"/>
              </a:rPr>
              <a:t>_.contains(“I/O”)</a:t>
            </a:r>
            <a:r>
              <a:rPr lang="en-US" sz="1600" dirty="0">
                <a:latin typeface="Consolas"/>
                <a:cs typeface="Consolas"/>
              </a:rPr>
              <a:t>).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count</a:t>
            </a:r>
            <a:r>
              <a:rPr lang="en-US" sz="1600" dirty="0">
                <a:latin typeface="Consolas"/>
                <a:cs typeface="Consolas"/>
              </a:rPr>
              <a:t>()</a:t>
            </a:r>
          </a:p>
          <a:p>
            <a:pPr marL="0" indent="0">
              <a:buNone/>
            </a:pPr>
            <a:r>
              <a:rPr lang="en-US" sz="1600" dirty="0" err="1">
                <a:latin typeface="Consolas"/>
                <a:cs typeface="Consolas"/>
              </a:rPr>
              <a:t>errors.</a:t>
            </a:r>
            <a:r>
              <a:rPr lang="en-US" sz="1600" dirty="0" err="1">
                <a:solidFill>
                  <a:srgbClr val="0000FF"/>
                </a:solidFill>
                <a:latin typeface="Consolas"/>
                <a:cs typeface="Consolas"/>
              </a:rPr>
              <a:t>filter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/>
                <a:cs typeface="Consolas"/>
              </a:rPr>
              <a:t>_.contains(“timeout”)</a:t>
            </a:r>
            <a:r>
              <a:rPr lang="en-US" sz="1600" dirty="0">
                <a:latin typeface="Consolas"/>
                <a:cs typeface="Consolas"/>
              </a:rPr>
              <a:t>).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count</a:t>
            </a:r>
            <a:r>
              <a:rPr lang="en-US" sz="1600" dirty="0">
                <a:latin typeface="Consolas"/>
                <a:cs typeface="Consolas"/>
              </a:rPr>
              <a:t>()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Job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38759" y="228202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40428" y="283954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6751242" y="1845199"/>
            <a:ext cx="1289983" cy="1472855"/>
            <a:chOff x="6751241" y="987948"/>
            <a:chExt cx="1289983" cy="147285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1235" y="987948"/>
              <a:ext cx="859989" cy="1472855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6751241" y="1020880"/>
              <a:ext cx="1098070" cy="35854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Driver</a:t>
              </a:r>
              <a:endParaRPr lang="en-US" sz="1600" dirty="0">
                <a:latin typeface="Consolas"/>
                <a:cs typeface="Consolas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119813" y="4276760"/>
            <a:ext cx="1098070" cy="1472855"/>
            <a:chOff x="4119813" y="3419509"/>
            <a:chExt cx="1098070" cy="147285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7894" y="3419509"/>
              <a:ext cx="859989" cy="1472855"/>
            </a:xfrm>
            <a:prstGeom prst="rect">
              <a:avLst/>
            </a:prstGeom>
          </p:spPr>
        </p:pic>
        <p:sp>
          <p:nvSpPr>
            <p:cNvPr id="11" name="Rounded Rectangle 10"/>
            <p:cNvSpPr/>
            <p:nvPr/>
          </p:nvSpPr>
          <p:spPr>
            <a:xfrm>
              <a:off x="4119813" y="3427188"/>
              <a:ext cx="1098070" cy="35854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Worker</a:t>
              </a:r>
              <a:endParaRPr lang="en-US" sz="1600" dirty="0">
                <a:latin typeface="Consolas"/>
                <a:cs typeface="Consolas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653171" y="4261283"/>
            <a:ext cx="1098070" cy="1472855"/>
            <a:chOff x="5653171" y="3404032"/>
            <a:chExt cx="1098070" cy="147285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1252" y="3404032"/>
              <a:ext cx="859989" cy="1472855"/>
            </a:xfrm>
            <a:prstGeom prst="rect">
              <a:avLst/>
            </a:prstGeom>
          </p:spPr>
        </p:pic>
        <p:sp>
          <p:nvSpPr>
            <p:cNvPr id="13" name="Rounded Rectangle 12"/>
            <p:cNvSpPr/>
            <p:nvPr/>
          </p:nvSpPr>
          <p:spPr>
            <a:xfrm>
              <a:off x="5653171" y="3427188"/>
              <a:ext cx="1098070" cy="35854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Worker</a:t>
              </a:r>
              <a:endParaRPr lang="en-US" sz="1600" dirty="0">
                <a:latin typeface="Consolas"/>
                <a:cs typeface="Consolas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181236" y="4261283"/>
            <a:ext cx="1104121" cy="1472855"/>
            <a:chOff x="7181235" y="3404032"/>
            <a:chExt cx="1104121" cy="147285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5367" y="3404032"/>
              <a:ext cx="859989" cy="1472855"/>
            </a:xfrm>
            <a:prstGeom prst="rect">
              <a:avLst/>
            </a:prstGeom>
          </p:spPr>
        </p:pic>
        <p:sp>
          <p:nvSpPr>
            <p:cNvPr id="14" name="Rounded Rectangle 13"/>
            <p:cNvSpPr/>
            <p:nvPr/>
          </p:nvSpPr>
          <p:spPr>
            <a:xfrm>
              <a:off x="7181235" y="3427188"/>
              <a:ext cx="1098070" cy="35854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Worker</a:t>
              </a:r>
              <a:endParaRPr lang="en-US" sz="1600" dirty="0">
                <a:latin typeface="Consolas"/>
                <a:cs typeface="Consolas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119813" y="5272603"/>
            <a:ext cx="4159492" cy="369117"/>
            <a:chOff x="4119813" y="4415352"/>
            <a:chExt cx="4159492" cy="369117"/>
          </a:xfrm>
        </p:grpSpPr>
        <p:sp>
          <p:nvSpPr>
            <p:cNvPr id="15" name="Rounded Rectangle 14"/>
            <p:cNvSpPr/>
            <p:nvPr/>
          </p:nvSpPr>
          <p:spPr>
            <a:xfrm>
              <a:off x="7181235" y="4415352"/>
              <a:ext cx="1098070" cy="35854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Block3</a:t>
              </a:r>
              <a:endParaRPr lang="en-US" sz="1600" dirty="0">
                <a:latin typeface="Consolas"/>
                <a:cs typeface="Consolas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119813" y="4425929"/>
              <a:ext cx="1098070" cy="35854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Block1</a:t>
              </a:r>
              <a:endParaRPr lang="en-US" sz="1600" dirty="0">
                <a:latin typeface="Consolas"/>
                <a:cs typeface="Consolas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5653171" y="4415352"/>
              <a:ext cx="1098070" cy="35854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Block2</a:t>
              </a:r>
              <a:endParaRPr lang="en-US" sz="1600" dirty="0">
                <a:latin typeface="Consolas"/>
                <a:cs typeface="Consolas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357895" y="4642978"/>
            <a:ext cx="4165543" cy="378548"/>
            <a:chOff x="4357894" y="3785728"/>
            <a:chExt cx="4165543" cy="378548"/>
          </a:xfrm>
        </p:grpSpPr>
        <p:sp>
          <p:nvSpPr>
            <p:cNvPr id="18" name="Rounded Rectangle 17"/>
            <p:cNvSpPr/>
            <p:nvPr/>
          </p:nvSpPr>
          <p:spPr>
            <a:xfrm>
              <a:off x="4357894" y="3785728"/>
              <a:ext cx="1098070" cy="35854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Cache1</a:t>
              </a:r>
              <a:endParaRPr lang="en-US" sz="1600" dirty="0">
                <a:latin typeface="Consolas"/>
                <a:cs typeface="Consolas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891252" y="3805736"/>
              <a:ext cx="1098070" cy="35854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Cache2</a:t>
              </a:r>
              <a:endParaRPr lang="en-US" sz="1600" dirty="0">
                <a:latin typeface="Consolas"/>
                <a:cs typeface="Consolas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7425367" y="3785728"/>
              <a:ext cx="1098070" cy="35854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Cache2</a:t>
              </a:r>
              <a:endParaRPr lang="en-US" sz="1600" dirty="0">
                <a:latin typeface="Consolas"/>
                <a:cs typeface="Consolas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668848" y="3325593"/>
            <a:ext cx="3061422" cy="966385"/>
            <a:chOff x="4668848" y="2460803"/>
            <a:chExt cx="3061422" cy="966385"/>
          </a:xfrm>
        </p:grpSpPr>
        <p:cxnSp>
          <p:nvCxnSpPr>
            <p:cNvPr id="25" name="Straight Arrow Connector 24"/>
            <p:cNvCxnSpPr>
              <a:stCxn id="6" idx="2"/>
              <a:endCxn id="11" idx="0"/>
            </p:cNvCxnSpPr>
            <p:nvPr/>
          </p:nvCxnSpPr>
          <p:spPr>
            <a:xfrm flipH="1">
              <a:off x="4668848" y="2460803"/>
              <a:ext cx="2942382" cy="9663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6" idx="2"/>
              <a:endCxn id="8" idx="0"/>
            </p:cNvCxnSpPr>
            <p:nvPr/>
          </p:nvCxnSpPr>
          <p:spPr>
            <a:xfrm flipH="1">
              <a:off x="6321247" y="2460803"/>
              <a:ext cx="1289983" cy="94322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6" idx="2"/>
              <a:endCxn id="14" idx="0"/>
            </p:cNvCxnSpPr>
            <p:nvPr/>
          </p:nvCxnSpPr>
          <p:spPr>
            <a:xfrm>
              <a:off x="7611230" y="2460803"/>
              <a:ext cx="119040" cy="9663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4857749" y="3325593"/>
            <a:ext cx="2991562" cy="966385"/>
            <a:chOff x="4882439" y="2414612"/>
            <a:chExt cx="2991562" cy="966385"/>
          </a:xfrm>
        </p:grpSpPr>
        <p:cxnSp>
          <p:nvCxnSpPr>
            <p:cNvPr id="31" name="Straight Arrow Connector 30"/>
            <p:cNvCxnSpPr/>
            <p:nvPr/>
          </p:nvCxnSpPr>
          <p:spPr>
            <a:xfrm flipH="1" flipV="1">
              <a:off x="7754959" y="2414612"/>
              <a:ext cx="119042" cy="9587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6522856" y="2414612"/>
              <a:ext cx="1232103" cy="94322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4882439" y="2493809"/>
              <a:ext cx="2872520" cy="8871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ounded Rectangular Callout 53"/>
          <p:cNvSpPr/>
          <p:nvPr/>
        </p:nvSpPr>
        <p:spPr>
          <a:xfrm>
            <a:off x="5600254" y="3042785"/>
            <a:ext cx="1098070" cy="362004"/>
          </a:xfrm>
          <a:prstGeom prst="wedgeRoundRectCallout">
            <a:avLst>
              <a:gd name="adj1" fmla="val -71915"/>
              <a:gd name="adj2" fmla="val 100506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Action!</a:t>
            </a:r>
          </a:p>
        </p:txBody>
      </p:sp>
      <p:sp>
        <p:nvSpPr>
          <p:cNvPr id="38" name="CustomShape 4">
            <a:extLst>
              <a:ext uri="{FF2B5EF4-FFF2-40B4-BE49-F238E27FC236}">
                <a16:creationId xmlns:a16="http://schemas.microsoft.com/office/drawing/2014/main" id="{8E5204B4-BEDE-4D52-BEED-C152E2533B3B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9" name="Footer Placeholder 3">
            <a:extLst>
              <a:ext uri="{FF2B5EF4-FFF2-40B4-BE49-F238E27FC236}">
                <a16:creationId xmlns:a16="http://schemas.microsoft.com/office/drawing/2014/main" id="{DC8A4094-EF6F-4531-AD75-0805FD8C9C5A}"/>
              </a:ext>
            </a:extLst>
          </p:cNvPr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1588680" y="857880"/>
              <a:ext cx="7261560" cy="55551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1577880" y="851400"/>
                <a:ext cx="7286760" cy="557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565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4" grpId="0" animBg="1"/>
      <p:bldP spid="54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RDD partition-level view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612411" y="2700763"/>
            <a:ext cx="2648856" cy="790185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000" dirty="0" err="1"/>
              <a:t>HadoopRDD</a:t>
            </a:r>
            <a:br>
              <a:rPr lang="en-US" sz="2000" dirty="0"/>
            </a:br>
            <a:r>
              <a:rPr lang="en-US" sz="1600" dirty="0">
                <a:latin typeface="Consolas"/>
                <a:cs typeface="Consolas"/>
              </a:rPr>
              <a:t>path = </a:t>
            </a:r>
            <a:r>
              <a:rPr lang="en-US" sz="1600" dirty="0" err="1">
                <a:latin typeface="Consolas"/>
                <a:cs typeface="Consolas"/>
              </a:rPr>
              <a:t>hdfs</a:t>
            </a:r>
            <a:r>
              <a:rPr lang="en-US" sz="1600" dirty="0">
                <a:latin typeface="Consolas"/>
                <a:cs typeface="Consolas"/>
              </a:rPr>
              <a:t>://...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612411" y="4106230"/>
            <a:ext cx="2648856" cy="1112761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000" dirty="0" err="1"/>
              <a:t>FilteredRDD</a:t>
            </a:r>
            <a:br>
              <a:rPr lang="en-US" sz="2000" dirty="0"/>
            </a:br>
            <a:r>
              <a:rPr lang="en-US" sz="1600" dirty="0" err="1">
                <a:latin typeface="Consolas"/>
                <a:cs typeface="Consolas"/>
              </a:rPr>
              <a:t>func</a:t>
            </a:r>
            <a:r>
              <a:rPr lang="en-US" sz="1600" dirty="0">
                <a:latin typeface="Consolas"/>
                <a:cs typeface="Consolas"/>
              </a:rPr>
              <a:t> = _.contains(…)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 err="1">
                <a:latin typeface="Consolas"/>
                <a:cs typeface="Consolas"/>
              </a:rPr>
              <a:t>shouldCache</a:t>
            </a:r>
            <a:r>
              <a:rPr lang="en-US" sz="1600" dirty="0">
                <a:latin typeface="Consolas"/>
                <a:cs typeface="Consolas"/>
              </a:rPr>
              <a:t> = true</a:t>
            </a:r>
          </a:p>
        </p:txBody>
      </p:sp>
      <p:cxnSp>
        <p:nvCxnSpPr>
          <p:cNvPr id="6" name="Straight Arrow Connector 5"/>
          <p:cNvCxnSpPr>
            <a:stCxn id="4" idx="2"/>
            <a:endCxn id="5" idx="0"/>
          </p:cNvCxnSpPr>
          <p:nvPr/>
        </p:nvCxnSpPr>
        <p:spPr>
          <a:xfrm>
            <a:off x="2936839" y="3490947"/>
            <a:ext cx="0" cy="6152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0713" y="2622144"/>
            <a:ext cx="568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cs typeface="Corbel"/>
              </a:rPr>
              <a:t>log: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755" y="4033660"/>
            <a:ext cx="669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Corbel"/>
              </a:rPr>
              <a:t>errors: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531129" y="2776219"/>
            <a:ext cx="2953825" cy="620021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600" kern="0">
              <a:solidFill>
                <a:sysClr val="windowText" lastClr="000000"/>
              </a:solidFill>
              <a:cs typeface="Corbel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5538357" y="2887634"/>
            <a:ext cx="2953825" cy="1992691"/>
            <a:chOff x="5538356" y="2030383"/>
            <a:chExt cx="2953825" cy="1992691"/>
          </a:xfrm>
        </p:grpSpPr>
        <p:sp>
          <p:nvSpPr>
            <p:cNvPr id="11" name="Rounded Rectangle 10"/>
            <p:cNvSpPr/>
            <p:nvPr/>
          </p:nvSpPr>
          <p:spPr>
            <a:xfrm>
              <a:off x="5725901" y="2030383"/>
              <a:ext cx="485730" cy="41263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cs typeface="Corbel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421576" y="2030383"/>
              <a:ext cx="485730" cy="41263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cs typeface="Corbel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117251" y="2030383"/>
              <a:ext cx="485730" cy="41263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cs typeface="Corbel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812927" y="2030383"/>
              <a:ext cx="485730" cy="41263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cs typeface="Corbel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538356" y="3403053"/>
              <a:ext cx="2953825" cy="620021"/>
            </a:xfrm>
            <a:prstGeom prst="roundRect">
              <a:avLst/>
            </a:prstGeom>
            <a:solidFill>
              <a:sysClr val="window" lastClr="FFFFFF"/>
            </a:solidFill>
            <a:ln w="22225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Text" lastClr="000000"/>
                </a:solidFill>
                <a:cs typeface="Corbel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733128" y="3514468"/>
              <a:ext cx="485730" cy="41263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cs typeface="Corbel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428804" y="3514468"/>
              <a:ext cx="485730" cy="41263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cs typeface="Corbel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124479" y="3514468"/>
              <a:ext cx="485730" cy="41263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cs typeface="Corbel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820154" y="3514468"/>
              <a:ext cx="485730" cy="41263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cs typeface="Corbel"/>
              </a:endParaRPr>
            </a:p>
          </p:txBody>
        </p:sp>
        <p:cxnSp>
          <p:nvCxnSpPr>
            <p:cNvPr id="20" name="Straight Arrow Connector 19"/>
            <p:cNvCxnSpPr>
              <a:stCxn id="11" idx="2"/>
              <a:endCxn id="16" idx="0"/>
            </p:cNvCxnSpPr>
            <p:nvPr/>
          </p:nvCxnSpPr>
          <p:spPr>
            <a:xfrm>
              <a:off x="5968766" y="2443019"/>
              <a:ext cx="7227" cy="1071449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cxnSp>
          <p:nvCxnSpPr>
            <p:cNvPr id="21" name="Straight Arrow Connector 20"/>
            <p:cNvCxnSpPr>
              <a:stCxn id="12" idx="2"/>
              <a:endCxn id="17" idx="0"/>
            </p:cNvCxnSpPr>
            <p:nvPr/>
          </p:nvCxnSpPr>
          <p:spPr>
            <a:xfrm>
              <a:off x="6664441" y="2443019"/>
              <a:ext cx="7228" cy="1071449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cxnSp>
          <p:nvCxnSpPr>
            <p:cNvPr id="22" name="Straight Arrow Connector 21"/>
            <p:cNvCxnSpPr>
              <a:stCxn id="13" idx="2"/>
              <a:endCxn id="18" idx="0"/>
            </p:cNvCxnSpPr>
            <p:nvPr/>
          </p:nvCxnSpPr>
          <p:spPr>
            <a:xfrm>
              <a:off x="7360116" y="2443019"/>
              <a:ext cx="7228" cy="1071449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cxnSp>
          <p:nvCxnSpPr>
            <p:cNvPr id="23" name="Straight Arrow Connector 22"/>
            <p:cNvCxnSpPr>
              <a:stCxn id="14" idx="2"/>
              <a:endCxn id="19" idx="0"/>
            </p:cNvCxnSpPr>
            <p:nvPr/>
          </p:nvCxnSpPr>
          <p:spPr>
            <a:xfrm>
              <a:off x="8055792" y="2443019"/>
              <a:ext cx="7227" cy="1071449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</p:grpSp>
      <p:sp>
        <p:nvSpPr>
          <p:cNvPr id="24" name="TextBox 23"/>
          <p:cNvSpPr txBox="1"/>
          <p:nvPr/>
        </p:nvSpPr>
        <p:spPr>
          <a:xfrm>
            <a:off x="5289170" y="2103764"/>
            <a:ext cx="2264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cs typeface="Corbel"/>
              </a:rPr>
              <a:t>Partition-level view: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1171" y="2103764"/>
            <a:ext cx="2167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cs typeface="Corbel"/>
              </a:rPr>
              <a:t>Dataset-level view: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661896" y="2712856"/>
            <a:ext cx="601133" cy="2227944"/>
          </a:xfrm>
          <a:prstGeom prst="roundRect">
            <a:avLst/>
          </a:prstGeom>
          <a:solidFill>
            <a:srgbClr val="C0504D">
              <a:alpha val="19000"/>
            </a:srgbClr>
          </a:solidFill>
          <a:ln w="19050" cmpd="sng">
            <a:solidFill>
              <a:schemeClr val="accent2">
                <a:lumMod val="75000"/>
              </a:schemeClr>
            </a:solidFill>
            <a:prstDash val="solid"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367048" y="2703181"/>
            <a:ext cx="601133" cy="2227944"/>
          </a:xfrm>
          <a:prstGeom prst="roundRect">
            <a:avLst/>
          </a:prstGeom>
          <a:solidFill>
            <a:srgbClr val="C0504D">
              <a:alpha val="19000"/>
            </a:srgbClr>
          </a:solidFill>
          <a:ln w="19050" cmpd="sng">
            <a:solidFill>
              <a:schemeClr val="accent2">
                <a:lumMod val="75000"/>
              </a:schemeClr>
            </a:solidFill>
            <a:prstDash val="solid"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061315" y="2703181"/>
            <a:ext cx="601133" cy="2227944"/>
          </a:xfrm>
          <a:prstGeom prst="roundRect">
            <a:avLst/>
          </a:prstGeom>
          <a:solidFill>
            <a:srgbClr val="C0504D">
              <a:alpha val="19000"/>
            </a:srgbClr>
          </a:solidFill>
          <a:ln w="19050" cmpd="sng">
            <a:solidFill>
              <a:schemeClr val="accent2">
                <a:lumMod val="75000"/>
              </a:schemeClr>
            </a:solidFill>
            <a:prstDash val="solid"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7757990" y="2703181"/>
            <a:ext cx="601133" cy="2227944"/>
          </a:xfrm>
          <a:prstGeom prst="roundRect">
            <a:avLst/>
          </a:prstGeom>
          <a:solidFill>
            <a:srgbClr val="C0504D">
              <a:alpha val="19000"/>
            </a:srgbClr>
          </a:solidFill>
          <a:ln w="19050" cmpd="sng">
            <a:solidFill>
              <a:schemeClr val="accent2">
                <a:lumMod val="75000"/>
              </a:schemeClr>
            </a:solidFill>
            <a:prstDash val="solid"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566120" y="4977086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cs typeface="Corbel"/>
              </a:rPr>
              <a:t>Task 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42467" y="4972621"/>
            <a:ext cx="844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cs typeface="Corbel"/>
              </a:rPr>
              <a:t>Task 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73745" y="4977086"/>
            <a:ext cx="387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cs typeface="Corbel"/>
              </a:rPr>
              <a:t>...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1170" y="5662548"/>
            <a:ext cx="822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/>
                <a:cs typeface="Calibri"/>
              </a:rPr>
              <a:t>source: https://</a:t>
            </a:r>
            <a:r>
              <a:rPr lang="en-US" dirty="0" err="1">
                <a:latin typeface="Calibri"/>
                <a:cs typeface="Calibri"/>
              </a:rPr>
              <a:t>cwiki.apache.org</a:t>
            </a:r>
            <a:r>
              <a:rPr lang="en-US" dirty="0">
                <a:latin typeface="Calibri"/>
                <a:cs typeface="Calibri"/>
              </a:rPr>
              <a:t>/confluence/display/SPARK/</a:t>
            </a:r>
            <a:r>
              <a:rPr lang="en-US" dirty="0" err="1">
                <a:latin typeface="Calibri"/>
                <a:cs typeface="Calibri"/>
              </a:rPr>
              <a:t>Spark+Internals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5" name="CustomShape 4">
            <a:extLst>
              <a:ext uri="{FF2B5EF4-FFF2-40B4-BE49-F238E27FC236}">
                <a16:creationId xmlns:a16="http://schemas.microsoft.com/office/drawing/2014/main" id="{7DF9D645-A166-4D7F-A73C-D6043A06D1A0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8" name="Footer Placeholder 3">
            <a:extLst>
              <a:ext uri="{FF2B5EF4-FFF2-40B4-BE49-F238E27FC236}">
                <a16:creationId xmlns:a16="http://schemas.microsoft.com/office/drawing/2014/main" id="{1772B2B7-4C03-474C-AFAA-CAB15577C02B}"/>
              </a:ext>
            </a:extLst>
          </p:cNvPr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01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4" grpId="0"/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Job scheduling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76943" y="2836637"/>
            <a:ext cx="1356029" cy="834572"/>
            <a:chOff x="515410" y="2667000"/>
            <a:chExt cx="1433286" cy="1231295"/>
          </a:xfrm>
        </p:grpSpPr>
        <p:sp>
          <p:nvSpPr>
            <p:cNvPr id="5" name="Rounded Rectangle 4"/>
            <p:cNvSpPr/>
            <p:nvPr/>
          </p:nvSpPr>
          <p:spPr>
            <a:xfrm>
              <a:off x="932695" y="3136295"/>
              <a:ext cx="580572" cy="304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353610" y="2667000"/>
              <a:ext cx="595086" cy="304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15410" y="2673048"/>
              <a:ext cx="595086" cy="304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932695" y="3593495"/>
              <a:ext cx="580572" cy="304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  <p:cxnSp>
        <p:nvCxnSpPr>
          <p:cNvPr id="9" name="Straight Connector 8"/>
          <p:cNvCxnSpPr>
            <a:stCxn id="7" idx="2"/>
            <a:endCxn id="5" idx="0"/>
          </p:cNvCxnSpPr>
          <p:nvPr/>
        </p:nvCxnSpPr>
        <p:spPr>
          <a:xfrm>
            <a:off x="858446" y="3047332"/>
            <a:ext cx="387926" cy="107395"/>
          </a:xfrm>
          <a:prstGeom prst="line">
            <a:avLst/>
          </a:prstGeom>
          <a:ln w="19050" cmpd="sng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2"/>
            <a:endCxn id="5" idx="0"/>
          </p:cNvCxnSpPr>
          <p:nvPr/>
        </p:nvCxnSpPr>
        <p:spPr>
          <a:xfrm flipH="1">
            <a:off x="1246374" y="3043231"/>
            <a:ext cx="405093" cy="111494"/>
          </a:xfrm>
          <a:prstGeom prst="line">
            <a:avLst/>
          </a:prstGeom>
          <a:ln w="19050" cmpd="sng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8" idx="0"/>
            <a:endCxn id="5" idx="2"/>
          </p:cNvCxnSpPr>
          <p:nvPr/>
        </p:nvCxnSpPr>
        <p:spPr>
          <a:xfrm flipV="1">
            <a:off x="1246372" y="3361320"/>
            <a:ext cx="0" cy="103297"/>
          </a:xfrm>
          <a:prstGeom prst="line">
            <a:avLst/>
          </a:prstGeom>
          <a:ln w="19050" cmpd="sng">
            <a:solidFill>
              <a:schemeClr val="tx1"/>
            </a:solidFill>
            <a:headEnd type="triangl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7496" y="3967847"/>
            <a:ext cx="1718195" cy="761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50" dirty="0">
                <a:latin typeface="Consolas"/>
                <a:cs typeface="Consolas"/>
              </a:rPr>
              <a:t>rdd1.</a:t>
            </a:r>
            <a:r>
              <a:rPr lang="en-US" sz="1450" dirty="0">
                <a:solidFill>
                  <a:srgbClr val="3366FF"/>
                </a:solidFill>
                <a:latin typeface="Consolas"/>
                <a:cs typeface="Consolas"/>
              </a:rPr>
              <a:t>join</a:t>
            </a:r>
            <a:r>
              <a:rPr lang="en-US" sz="1450" dirty="0">
                <a:latin typeface="Consolas"/>
                <a:cs typeface="Consolas"/>
              </a:rPr>
              <a:t>(rdd2)</a:t>
            </a:r>
            <a:br>
              <a:rPr lang="en-US" sz="1450" dirty="0">
                <a:latin typeface="Consolas"/>
                <a:cs typeface="Consolas"/>
              </a:rPr>
            </a:br>
            <a:r>
              <a:rPr lang="en-US" sz="1450" dirty="0">
                <a:latin typeface="Consolas"/>
                <a:cs typeface="Consolas"/>
              </a:rPr>
              <a:t>    .</a:t>
            </a:r>
            <a:r>
              <a:rPr lang="en-US" sz="1450" dirty="0" err="1">
                <a:solidFill>
                  <a:srgbClr val="3366FF"/>
                </a:solidFill>
                <a:latin typeface="Consolas"/>
                <a:cs typeface="Consolas"/>
              </a:rPr>
              <a:t>groupBy</a:t>
            </a:r>
            <a:r>
              <a:rPr lang="en-US" sz="1450" dirty="0">
                <a:latin typeface="Consolas"/>
                <a:cs typeface="Consolas"/>
              </a:rPr>
              <a:t>(…)</a:t>
            </a:r>
          </a:p>
          <a:p>
            <a:r>
              <a:rPr lang="en-US" sz="1450" dirty="0">
                <a:latin typeface="Consolas"/>
                <a:cs typeface="Consolas"/>
              </a:rPr>
              <a:t>    .</a:t>
            </a:r>
            <a:r>
              <a:rPr lang="en-US" sz="1450" dirty="0">
                <a:solidFill>
                  <a:srgbClr val="3366FF"/>
                </a:solidFill>
                <a:latin typeface="Consolas"/>
                <a:cs typeface="Consolas"/>
              </a:rPr>
              <a:t>filter</a:t>
            </a:r>
            <a:r>
              <a:rPr lang="en-US" sz="1450" dirty="0">
                <a:latin typeface="Consolas"/>
                <a:cs typeface="Consolas"/>
              </a:rPr>
              <a:t>(…)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67937" y="3676654"/>
            <a:ext cx="280609" cy="23404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0403" y="2187406"/>
            <a:ext cx="1676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/>
                <a:cs typeface="Calibri"/>
              </a:rPr>
              <a:t>RDD Objects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853" y="4687212"/>
            <a:ext cx="228491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Calibri"/>
                <a:cs typeface="Calibri"/>
              </a:rPr>
              <a:t>build operator DAG</a:t>
            </a:r>
            <a:endParaRPr lang="en-US" sz="1900" i="1" dirty="0">
              <a:latin typeface="Calibri"/>
              <a:cs typeface="Calibri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976887" y="2190753"/>
            <a:ext cx="2498472" cy="3200400"/>
            <a:chOff x="1976887" y="1981200"/>
            <a:chExt cx="2498472" cy="4267200"/>
          </a:xfrm>
        </p:grpSpPr>
        <p:sp>
          <p:nvSpPr>
            <p:cNvPr id="17" name="TextBox 16"/>
            <p:cNvSpPr txBox="1"/>
            <p:nvPr/>
          </p:nvSpPr>
          <p:spPr>
            <a:xfrm>
              <a:off x="2613260" y="1981200"/>
              <a:ext cx="1838965" cy="574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latin typeface="Calibri"/>
                  <a:cs typeface="Calibri"/>
                </a:rPr>
                <a:t>DAGScheduler</a:t>
              </a:r>
              <a:endParaRPr lang="en-US" sz="2200" dirty="0">
                <a:latin typeface="Calibri"/>
                <a:cs typeface="Calibri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699655" y="3497960"/>
              <a:ext cx="377066" cy="54064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759309" y="3553314"/>
              <a:ext cx="259233" cy="181162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759309" y="3802083"/>
              <a:ext cx="259233" cy="181162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392162" y="3055362"/>
              <a:ext cx="377066" cy="786781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51817" y="3110717"/>
              <a:ext cx="259233" cy="181162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3451817" y="3359486"/>
              <a:ext cx="259233" cy="181162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3451817" y="3596002"/>
              <a:ext cx="259233" cy="181162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922485" y="3059526"/>
              <a:ext cx="377066" cy="786781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982139" y="3114879"/>
              <a:ext cx="259233" cy="181162"/>
            </a:xfrm>
            <a:prstGeom prst="roundRect">
              <a:avLst/>
            </a:prstGeom>
            <a:ln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982139" y="3363649"/>
              <a:ext cx="259233" cy="181162"/>
            </a:xfrm>
            <a:prstGeom prst="roundRect">
              <a:avLst/>
            </a:prstGeom>
            <a:ln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982139" y="3600166"/>
              <a:ext cx="259233" cy="181162"/>
            </a:xfrm>
            <a:prstGeom prst="roundRect">
              <a:avLst/>
            </a:prstGeom>
            <a:ln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latin typeface="Calibri"/>
                <a:cs typeface="Calibri"/>
              </a:endParaRPr>
            </a:p>
          </p:txBody>
        </p:sp>
        <p:cxnSp>
          <p:nvCxnSpPr>
            <p:cNvPr id="29" name="Straight Arrow Connector 28"/>
            <p:cNvCxnSpPr>
              <a:stCxn id="23" idx="3"/>
              <a:endCxn id="27" idx="1"/>
            </p:cNvCxnSpPr>
            <p:nvPr/>
          </p:nvCxnSpPr>
          <p:spPr>
            <a:xfrm>
              <a:off x="3711050" y="3450067"/>
              <a:ext cx="271089" cy="4163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0" name="Straight Arrow Connector 29"/>
            <p:cNvCxnSpPr>
              <a:stCxn id="22" idx="3"/>
              <a:endCxn id="26" idx="1"/>
            </p:cNvCxnSpPr>
            <p:nvPr/>
          </p:nvCxnSpPr>
          <p:spPr>
            <a:xfrm>
              <a:off x="3711050" y="3201298"/>
              <a:ext cx="271089" cy="4162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1" name="Straight Arrow Connector 30"/>
            <p:cNvCxnSpPr>
              <a:stCxn id="24" idx="3"/>
              <a:endCxn id="28" idx="1"/>
            </p:cNvCxnSpPr>
            <p:nvPr/>
          </p:nvCxnSpPr>
          <p:spPr>
            <a:xfrm>
              <a:off x="3711050" y="3686583"/>
              <a:ext cx="271089" cy="4164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2" name="Straight Arrow Connector 31"/>
            <p:cNvCxnSpPr>
              <a:stCxn id="41" idx="3"/>
              <a:endCxn id="23" idx="1"/>
            </p:cNvCxnSpPr>
            <p:nvPr/>
          </p:nvCxnSpPr>
          <p:spPr>
            <a:xfrm>
              <a:off x="3018542" y="3271066"/>
              <a:ext cx="433275" cy="179001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3" name="Straight Arrow Connector 32"/>
            <p:cNvCxnSpPr>
              <a:stCxn id="20" idx="3"/>
              <a:endCxn id="24" idx="1"/>
            </p:cNvCxnSpPr>
            <p:nvPr/>
          </p:nvCxnSpPr>
          <p:spPr>
            <a:xfrm flipV="1">
              <a:off x="3018542" y="3686583"/>
              <a:ext cx="433275" cy="206081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4" name="Straight Arrow Connector 33"/>
            <p:cNvCxnSpPr>
              <a:stCxn id="20" idx="3"/>
              <a:endCxn id="23" idx="1"/>
            </p:cNvCxnSpPr>
            <p:nvPr/>
          </p:nvCxnSpPr>
          <p:spPr>
            <a:xfrm flipV="1">
              <a:off x="3018542" y="3450067"/>
              <a:ext cx="433275" cy="442597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5" name="Straight Arrow Connector 34"/>
            <p:cNvCxnSpPr>
              <a:stCxn id="19" idx="3"/>
              <a:endCxn id="22" idx="1"/>
            </p:cNvCxnSpPr>
            <p:nvPr/>
          </p:nvCxnSpPr>
          <p:spPr>
            <a:xfrm flipV="1">
              <a:off x="3018542" y="3201298"/>
              <a:ext cx="433275" cy="442597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6" name="Straight Arrow Connector 35"/>
            <p:cNvCxnSpPr>
              <a:stCxn id="19" idx="3"/>
              <a:endCxn id="23" idx="1"/>
            </p:cNvCxnSpPr>
            <p:nvPr/>
          </p:nvCxnSpPr>
          <p:spPr>
            <a:xfrm flipV="1">
              <a:off x="3018542" y="3450067"/>
              <a:ext cx="433275" cy="193828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7" name="Straight Arrow Connector 36"/>
            <p:cNvCxnSpPr>
              <a:stCxn id="20" idx="3"/>
              <a:endCxn id="22" idx="1"/>
            </p:cNvCxnSpPr>
            <p:nvPr/>
          </p:nvCxnSpPr>
          <p:spPr>
            <a:xfrm flipV="1">
              <a:off x="3018542" y="3201298"/>
              <a:ext cx="433275" cy="691366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8" name="Straight Arrow Connector 37"/>
            <p:cNvCxnSpPr>
              <a:stCxn id="19" idx="3"/>
              <a:endCxn id="24" idx="1"/>
            </p:cNvCxnSpPr>
            <p:nvPr/>
          </p:nvCxnSpPr>
          <p:spPr>
            <a:xfrm>
              <a:off x="3018542" y="3643895"/>
              <a:ext cx="433275" cy="42688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39" name="Rounded Rectangle 38"/>
            <p:cNvSpPr/>
            <p:nvPr/>
          </p:nvSpPr>
          <p:spPr>
            <a:xfrm>
              <a:off x="2699655" y="2876361"/>
              <a:ext cx="377066" cy="54064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2759309" y="2931716"/>
              <a:ext cx="259233" cy="181162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2759309" y="3180485"/>
              <a:ext cx="259233" cy="181162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latin typeface="Calibri"/>
                <a:cs typeface="Calibri"/>
              </a:endParaRPr>
            </a:p>
          </p:txBody>
        </p:sp>
        <p:cxnSp>
          <p:nvCxnSpPr>
            <p:cNvPr id="42" name="Straight Arrow Connector 41"/>
            <p:cNvCxnSpPr>
              <a:stCxn id="40" idx="3"/>
              <a:endCxn id="22" idx="1"/>
            </p:cNvCxnSpPr>
            <p:nvPr/>
          </p:nvCxnSpPr>
          <p:spPr>
            <a:xfrm>
              <a:off x="3018542" y="3022297"/>
              <a:ext cx="433275" cy="179001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3" name="Straight Arrow Connector 42"/>
            <p:cNvCxnSpPr>
              <a:stCxn id="40" idx="3"/>
              <a:endCxn id="24" idx="1"/>
            </p:cNvCxnSpPr>
            <p:nvPr/>
          </p:nvCxnSpPr>
          <p:spPr>
            <a:xfrm>
              <a:off x="3018542" y="3022297"/>
              <a:ext cx="433275" cy="664286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4" name="Straight Arrow Connector 43"/>
            <p:cNvCxnSpPr>
              <a:stCxn id="41" idx="3"/>
              <a:endCxn id="24" idx="1"/>
            </p:cNvCxnSpPr>
            <p:nvPr/>
          </p:nvCxnSpPr>
          <p:spPr>
            <a:xfrm>
              <a:off x="3018542" y="3271066"/>
              <a:ext cx="433275" cy="415517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5" name="Straight Arrow Connector 44"/>
            <p:cNvCxnSpPr>
              <a:stCxn id="41" idx="3"/>
              <a:endCxn id="22" idx="1"/>
            </p:cNvCxnSpPr>
            <p:nvPr/>
          </p:nvCxnSpPr>
          <p:spPr>
            <a:xfrm flipV="1">
              <a:off x="3018542" y="3201298"/>
              <a:ext cx="433275" cy="69768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6" name="Straight Arrow Connector 45"/>
            <p:cNvCxnSpPr>
              <a:stCxn id="41" idx="3"/>
              <a:endCxn id="23" idx="1"/>
            </p:cNvCxnSpPr>
            <p:nvPr/>
          </p:nvCxnSpPr>
          <p:spPr>
            <a:xfrm>
              <a:off x="3018542" y="3271066"/>
              <a:ext cx="433275" cy="179001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7" name="Straight Arrow Connector 46"/>
            <p:cNvCxnSpPr>
              <a:stCxn id="40" idx="3"/>
              <a:endCxn id="24" idx="1"/>
            </p:cNvCxnSpPr>
            <p:nvPr/>
          </p:nvCxnSpPr>
          <p:spPr>
            <a:xfrm>
              <a:off x="3018542" y="3022297"/>
              <a:ext cx="433275" cy="664286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8" name="Straight Arrow Connector 47"/>
            <p:cNvCxnSpPr>
              <a:stCxn id="40" idx="3"/>
              <a:endCxn id="23" idx="1"/>
            </p:cNvCxnSpPr>
            <p:nvPr/>
          </p:nvCxnSpPr>
          <p:spPr>
            <a:xfrm>
              <a:off x="3018542" y="3022297"/>
              <a:ext cx="433275" cy="42777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49" name="TextBox 48"/>
            <p:cNvSpPr txBox="1"/>
            <p:nvPr/>
          </p:nvSpPr>
          <p:spPr>
            <a:xfrm>
              <a:off x="2562980" y="4321315"/>
              <a:ext cx="1912379" cy="902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latin typeface="Calibri"/>
                  <a:cs typeface="Calibri"/>
                </a:rPr>
                <a:t>split graph into </a:t>
              </a:r>
              <a:r>
                <a:rPr lang="en-US" sz="1900" i="1" dirty="0">
                  <a:latin typeface="Calibri"/>
                  <a:cs typeface="Calibri"/>
                </a:rPr>
                <a:t>stages</a:t>
              </a:r>
              <a:r>
                <a:rPr lang="en-US" sz="1900" dirty="0">
                  <a:latin typeface="Calibri"/>
                  <a:cs typeface="Calibri"/>
                </a:rPr>
                <a:t> of tasks</a:t>
              </a:r>
              <a:endParaRPr lang="en-US" sz="1900" i="1" dirty="0">
                <a:latin typeface="Calibri"/>
                <a:cs typeface="Calibri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562980" y="5103296"/>
              <a:ext cx="1762752" cy="902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latin typeface="Calibri"/>
                  <a:cs typeface="Calibri"/>
                </a:rPr>
                <a:t>submit each stage as ready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286000" y="2588381"/>
              <a:ext cx="0" cy="366001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2053770" y="3729640"/>
              <a:ext cx="457200" cy="416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1976887" y="3276173"/>
              <a:ext cx="559067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libri"/>
                  <a:cs typeface="Calibri"/>
                </a:rPr>
                <a:t>DAG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31306" y="2190753"/>
            <a:ext cx="2598057" cy="3200400"/>
            <a:chOff x="4331305" y="1981200"/>
            <a:chExt cx="2598057" cy="4267200"/>
          </a:xfrm>
        </p:grpSpPr>
        <p:sp>
          <p:nvSpPr>
            <p:cNvPr id="55" name="TextBox 54"/>
            <p:cNvSpPr txBox="1"/>
            <p:nvPr/>
          </p:nvSpPr>
          <p:spPr>
            <a:xfrm>
              <a:off x="5028928" y="1981200"/>
              <a:ext cx="1808893" cy="574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latin typeface="Calibri"/>
                  <a:cs typeface="Calibri"/>
                </a:rPr>
                <a:t>TaskScheduler</a:t>
              </a:r>
              <a:endParaRPr lang="en-US" sz="2200" dirty="0">
                <a:latin typeface="Calibri"/>
                <a:cs typeface="Calibri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4696580" y="2588381"/>
              <a:ext cx="0" cy="366001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V="1">
              <a:off x="4532085" y="3733800"/>
              <a:ext cx="457200" cy="416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4331305" y="3276173"/>
              <a:ext cx="821559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alibri"/>
                  <a:cs typeface="Calibri"/>
                </a:rPr>
                <a:t>TaskSet</a:t>
              </a:r>
              <a:endParaRPr lang="en-US" sz="1600" dirty="0">
                <a:latin typeface="Calibri"/>
                <a:cs typeface="Calibri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963885" y="4321315"/>
              <a:ext cx="1965477" cy="902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latin typeface="Calibri"/>
                  <a:cs typeface="Calibri"/>
                </a:rPr>
                <a:t>launch tasks via cluster manager</a:t>
              </a:r>
              <a:endParaRPr lang="en-US" sz="1900" i="1" dirty="0">
                <a:latin typeface="Calibri"/>
                <a:cs typeface="Calibri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963885" y="5103296"/>
              <a:ext cx="1965477" cy="902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latin typeface="Calibri"/>
                  <a:cs typeface="Calibri"/>
                </a:rPr>
                <a:t>retry failed or straggling tasks</a:t>
              </a:r>
              <a:endParaRPr lang="en-US" sz="1900" i="1" dirty="0">
                <a:latin typeface="Calibri"/>
                <a:cs typeface="Calibri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439228" y="2818687"/>
              <a:ext cx="1040191" cy="123563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>
              <a:off x="5173135" y="3652048"/>
              <a:ext cx="1548189" cy="725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H="1">
              <a:off x="5173136" y="3810495"/>
              <a:ext cx="1548188" cy="121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5443537" y="2781904"/>
              <a:ext cx="1043876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Calibri"/>
                  <a:cs typeface="Calibri"/>
                </a:rPr>
                <a:t>Cluster</a:t>
              </a:r>
              <a:br>
                <a:rPr lang="en-US" sz="1800" dirty="0">
                  <a:latin typeface="Calibri"/>
                  <a:cs typeface="Calibri"/>
                </a:rPr>
              </a:br>
              <a:r>
                <a:rPr lang="en-US" sz="1800" dirty="0">
                  <a:latin typeface="Calibri"/>
                  <a:cs typeface="Calibri"/>
                </a:rPr>
                <a:t>manager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805990" y="2190753"/>
            <a:ext cx="2338010" cy="3200400"/>
            <a:chOff x="6805990" y="1981200"/>
            <a:chExt cx="2338010" cy="4267200"/>
          </a:xfrm>
        </p:grpSpPr>
        <p:sp>
          <p:nvSpPr>
            <p:cNvPr id="66" name="TextBox 65"/>
            <p:cNvSpPr txBox="1"/>
            <p:nvPr/>
          </p:nvSpPr>
          <p:spPr>
            <a:xfrm>
              <a:off x="7566724" y="1981200"/>
              <a:ext cx="1056700" cy="574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alibri"/>
                  <a:cs typeface="Calibri"/>
                </a:rPr>
                <a:t>Worker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178523" y="4321315"/>
              <a:ext cx="1965477" cy="512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latin typeface="Calibri"/>
                  <a:cs typeface="Calibri"/>
                </a:rPr>
                <a:t>execute tasks</a:t>
              </a:r>
              <a:endParaRPr lang="en-US" sz="1900" i="1" dirty="0">
                <a:latin typeface="Calibri"/>
                <a:cs typeface="Calibri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178523" y="5103653"/>
              <a:ext cx="1965477" cy="902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>
                  <a:latin typeface="Calibri"/>
                  <a:cs typeface="Calibri"/>
                </a:rPr>
                <a:t>store and serve blocks</a:t>
              </a:r>
              <a:endParaRPr lang="en-US" sz="1900" i="1" dirty="0">
                <a:latin typeface="Calibri"/>
                <a:cs typeface="Calibri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7534124" y="2805091"/>
              <a:ext cx="1152676" cy="1338942"/>
              <a:chOff x="7533502" y="2705050"/>
              <a:chExt cx="1226720" cy="1530251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7533502" y="2705050"/>
                <a:ext cx="1226720" cy="15302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headEnd type="none" w="med" len="med"/>
                <a:tailEnd type="none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7644130" y="3440250"/>
                <a:ext cx="1035409" cy="722286"/>
              </a:xfrm>
              <a:prstGeom prst="rect">
                <a:avLst/>
              </a:prstGeom>
              <a:ln w="12700" cmpd="sng">
                <a:headEnd type="none" w="med" len="med"/>
                <a:tailEnd type="none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>
                    <a:latin typeface="Calibri"/>
                    <a:cs typeface="Calibri"/>
                  </a:rPr>
                  <a:t>Block manager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7644130" y="2849768"/>
                <a:ext cx="1035410" cy="455252"/>
              </a:xfrm>
              <a:prstGeom prst="rect">
                <a:avLst/>
              </a:prstGeom>
              <a:ln w="12700" cmpd="sng">
                <a:headEnd type="none" w="med" len="med"/>
                <a:tailEnd type="none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>
                    <a:latin typeface="Calibri"/>
                    <a:cs typeface="Calibri"/>
                  </a:rPr>
                  <a:t>Threads</a:t>
                </a:r>
              </a:p>
            </p:txBody>
          </p:sp>
        </p:grpSp>
        <p:cxnSp>
          <p:nvCxnSpPr>
            <p:cNvPr id="70" name="Straight Connector 69"/>
            <p:cNvCxnSpPr/>
            <p:nvPr/>
          </p:nvCxnSpPr>
          <p:spPr>
            <a:xfrm>
              <a:off x="7050315" y="2588381"/>
              <a:ext cx="0" cy="366001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6882190" y="3733800"/>
              <a:ext cx="457200" cy="416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6805990" y="3272971"/>
              <a:ext cx="53893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libri"/>
                  <a:cs typeface="Calibri"/>
                </a:rPr>
                <a:t>Task</a:t>
              </a: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571170" y="5662548"/>
            <a:ext cx="822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/>
                <a:cs typeface="Calibri"/>
              </a:rPr>
              <a:t>source: https://</a:t>
            </a:r>
            <a:r>
              <a:rPr lang="en-US" dirty="0" err="1">
                <a:latin typeface="Calibri"/>
                <a:cs typeface="Calibri"/>
              </a:rPr>
              <a:t>cwiki.apache.org</a:t>
            </a:r>
            <a:r>
              <a:rPr lang="en-US" dirty="0">
                <a:latin typeface="Calibri"/>
                <a:cs typeface="Calibri"/>
              </a:rPr>
              <a:t>/confluence/display/SPARK/</a:t>
            </a:r>
            <a:r>
              <a:rPr lang="en-US" dirty="0" err="1">
                <a:latin typeface="Calibri"/>
                <a:cs typeface="Calibri"/>
              </a:rPr>
              <a:t>Spark+Internals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9" name="CustomShape 4">
            <a:extLst>
              <a:ext uri="{FF2B5EF4-FFF2-40B4-BE49-F238E27FC236}">
                <a16:creationId xmlns:a16="http://schemas.microsoft.com/office/drawing/2014/main" id="{E9800AC8-1F19-4A17-92E3-7272D6D58808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0" name="Footer Placeholder 3">
            <a:extLst>
              <a:ext uri="{FF2B5EF4-FFF2-40B4-BE49-F238E27FC236}">
                <a16:creationId xmlns:a16="http://schemas.microsoft.com/office/drawing/2014/main" id="{C5E6BD12-810F-4A0D-9542-B2BCCAC7EEF2}"/>
              </a:ext>
            </a:extLst>
          </p:cNvPr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485000" y="2376000"/>
              <a:ext cx="3607560" cy="3353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5280" y="2367000"/>
                <a:ext cx="3622320" cy="337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106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Available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write in Java, Scala or Python</a:t>
            </a:r>
          </a:p>
          <a:p>
            <a:endParaRPr lang="en-US" dirty="0"/>
          </a:p>
          <a:p>
            <a:r>
              <a:rPr lang="en-US" dirty="0"/>
              <a:t>Interactive interpreter: Scala &amp; Python only</a:t>
            </a:r>
          </a:p>
          <a:p>
            <a:endParaRPr lang="en-US" dirty="0"/>
          </a:p>
          <a:p>
            <a:r>
              <a:rPr lang="en-US" dirty="0"/>
              <a:t>Standalone applications: any</a:t>
            </a:r>
          </a:p>
          <a:p>
            <a:endParaRPr lang="en-US" dirty="0"/>
          </a:p>
          <a:p>
            <a:r>
              <a:rPr lang="en-US" dirty="0"/>
              <a:t>Performance: Java &amp; Scala are faster thanks to static typing</a:t>
            </a: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65A9E341-973E-4E24-9221-6B25D5D9B781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1077972-870B-4A09-AD57-75E31C231E3A}"/>
              </a:ext>
            </a:extLst>
          </p:cNvPr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882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Hand on - interpreter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2058136"/>
            <a:ext cx="7886700" cy="3531134"/>
          </a:xfrm>
        </p:spPr>
        <p:txBody>
          <a:bodyPr>
            <a:normAutofit/>
          </a:bodyPr>
          <a:lstStyle/>
          <a:p>
            <a:r>
              <a:rPr lang="pl-PL" dirty="0" err="1"/>
              <a:t>script</a:t>
            </a:r>
            <a:endParaRPr lang="pl-PL" dirty="0"/>
          </a:p>
          <a:p>
            <a:endParaRPr lang="pl-PL" dirty="0"/>
          </a:p>
          <a:p>
            <a:r>
              <a:rPr lang="pl-PL" dirty="0"/>
              <a:t>run scala </a:t>
            </a:r>
            <a:r>
              <a:rPr lang="pl-PL" dirty="0" err="1"/>
              <a:t>spark</a:t>
            </a:r>
            <a:r>
              <a:rPr lang="pl-PL" dirty="0"/>
              <a:t> interpreter</a:t>
            </a:r>
          </a:p>
          <a:p>
            <a:endParaRPr lang="pl-PL" dirty="0"/>
          </a:p>
          <a:p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python</a:t>
            </a:r>
            <a:r>
              <a:rPr lang="pl-PL" dirty="0"/>
              <a:t> interpreter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Rectangle 3"/>
          <p:cNvSpPr/>
          <p:nvPr/>
        </p:nvSpPr>
        <p:spPr>
          <a:xfrm>
            <a:off x="628652" y="2654959"/>
            <a:ext cx="7886699" cy="3983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b="1" dirty="0">
                <a:solidFill>
                  <a:schemeClr val="tx1"/>
                </a:solidFill>
                <a:latin typeface="Menlo Regular"/>
                <a:cs typeface="Menlo Regular"/>
                <a:hlinkClick r:id="rId3"/>
              </a:rPr>
              <a:t>http://</a:t>
            </a:r>
            <a:r>
              <a:rPr lang="pl-PL" b="1" dirty="0" err="1">
                <a:solidFill>
                  <a:schemeClr val="tx1"/>
                </a:solidFill>
                <a:latin typeface="Menlo Regular"/>
                <a:cs typeface="Menlo Regular"/>
                <a:hlinkClick r:id="rId3"/>
              </a:rPr>
              <a:t>cern.ch</a:t>
            </a:r>
            <a:r>
              <a:rPr lang="pl-PL" b="1" dirty="0">
                <a:solidFill>
                  <a:schemeClr val="tx1"/>
                </a:solidFill>
                <a:latin typeface="Menlo Regular"/>
                <a:cs typeface="Menlo Regular"/>
                <a:hlinkClick r:id="rId3"/>
              </a:rPr>
              <a:t>/</a:t>
            </a:r>
            <a:r>
              <a:rPr lang="pl-PL" b="1" dirty="0" err="1">
                <a:solidFill>
                  <a:schemeClr val="tx1"/>
                </a:solidFill>
                <a:latin typeface="Menlo Regular"/>
                <a:cs typeface="Menlo Regular"/>
                <a:hlinkClick r:id="rId3"/>
              </a:rPr>
              <a:t>kacper</a:t>
            </a:r>
            <a:r>
              <a:rPr lang="pl-PL" b="1" dirty="0">
                <a:solidFill>
                  <a:schemeClr val="tx1"/>
                </a:solidFill>
                <a:latin typeface="Menlo Regular"/>
                <a:cs typeface="Menlo Regular"/>
                <a:hlinkClick r:id="rId3"/>
              </a:rPr>
              <a:t>/</a:t>
            </a:r>
            <a:r>
              <a:rPr lang="pl-PL" b="1" dirty="0" err="1">
                <a:solidFill>
                  <a:schemeClr val="tx1"/>
                </a:solidFill>
                <a:latin typeface="Menlo Regular"/>
                <a:cs typeface="Menlo Regular"/>
                <a:hlinkClick r:id="rId3"/>
              </a:rPr>
              <a:t>spark.txt</a:t>
            </a:r>
            <a:endParaRPr lang="en-US" b="1" dirty="0">
              <a:solidFill>
                <a:schemeClr val="tx1"/>
              </a:solidFill>
              <a:latin typeface="Menlo Regular"/>
              <a:cs typeface="Menlo 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8652" y="3849067"/>
            <a:ext cx="7886700" cy="3842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sz="2000" b="1" dirty="0">
                <a:solidFill>
                  <a:schemeClr val="tx1"/>
                </a:solidFill>
                <a:latin typeface="Consolas"/>
                <a:cs typeface="Consolas"/>
              </a:rPr>
              <a:t>$ </a:t>
            </a:r>
            <a:r>
              <a:rPr lang="pl-PL" sz="2000" b="1" dirty="0" err="1">
                <a:solidFill>
                  <a:schemeClr val="tx1"/>
                </a:solidFill>
                <a:latin typeface="Consolas"/>
                <a:cs typeface="Consolas"/>
              </a:rPr>
              <a:t>spark-shell</a:t>
            </a:r>
            <a:endParaRPr lang="en-US" sz="2000" b="1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8652" y="5038634"/>
            <a:ext cx="7886700" cy="3842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sz="2000" b="1" dirty="0">
                <a:solidFill>
                  <a:schemeClr val="tx1"/>
                </a:solidFill>
                <a:latin typeface="Consolas"/>
                <a:cs typeface="Consolas"/>
              </a:rPr>
              <a:t>$ </a:t>
            </a:r>
            <a:r>
              <a:rPr lang="pl-PL" sz="2000" b="1" dirty="0" err="1">
                <a:solidFill>
                  <a:schemeClr val="tx1"/>
                </a:solidFill>
                <a:latin typeface="Consolas"/>
                <a:cs typeface="Consolas"/>
              </a:rPr>
              <a:t>pyspark</a:t>
            </a:r>
            <a:endParaRPr lang="en-US" sz="2000" b="1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9D852F34-7D76-43C2-9193-DA0012A2C9D4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F8C7000A-EA6D-466F-99DA-CD4B7705641C}"/>
              </a:ext>
            </a:extLst>
          </p:cNvPr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021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Commands walkthrough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921018"/>
            <a:ext cx="8229600" cy="41826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err="1">
                <a:latin typeface="Menlo Regular"/>
                <a:cs typeface="Menlo Regular"/>
              </a:rPr>
              <a:t>val</a:t>
            </a:r>
            <a:r>
              <a:rPr lang="en-US" sz="1600" b="1" dirty="0">
                <a:latin typeface="Menlo Regular"/>
                <a:cs typeface="Menlo Regular"/>
              </a:rPr>
              <a:t> data = </a:t>
            </a:r>
            <a:r>
              <a:rPr lang="en-US" sz="1600" b="1" dirty="0" err="1">
                <a:latin typeface="Menlo Regular"/>
                <a:cs typeface="Menlo Regular"/>
              </a:rPr>
              <a:t>sc.textFile</a:t>
            </a:r>
            <a:r>
              <a:rPr lang="en-US" sz="1600" b="1" dirty="0">
                <a:latin typeface="Menlo Regular"/>
                <a:cs typeface="Menlo Regular"/>
              </a:rPr>
              <a:t>("data/</a:t>
            </a:r>
            <a:r>
              <a:rPr lang="en-US" sz="1600" b="1" dirty="0" err="1">
                <a:latin typeface="Menlo Regular"/>
                <a:cs typeface="Menlo Regular"/>
              </a:rPr>
              <a:t>geneva.csv</a:t>
            </a:r>
            <a:r>
              <a:rPr lang="en-US" sz="1600" b="1" dirty="0">
                <a:latin typeface="Menlo Regular"/>
                <a:cs typeface="Menlo Regular"/>
              </a:rPr>
              <a:t>")</a:t>
            </a:r>
            <a:br>
              <a:rPr lang="en-US" sz="1600" b="1" dirty="0">
                <a:latin typeface="Menlo Regular"/>
                <a:cs typeface="Menlo Regular"/>
              </a:rPr>
            </a:br>
            <a:r>
              <a:rPr lang="en-US" sz="1600" b="1" dirty="0">
                <a:latin typeface="Menlo Regular"/>
                <a:cs typeface="Menlo Regular"/>
              </a:rPr>
              <a:t>	.map(_.split(";"))</a:t>
            </a:r>
            <a:br>
              <a:rPr lang="en-US" sz="1600" b="1" dirty="0">
                <a:latin typeface="Menlo Regular"/>
                <a:cs typeface="Menlo Regular"/>
              </a:rPr>
            </a:br>
            <a:br>
              <a:rPr lang="en-US" sz="1600" b="1" dirty="0">
                <a:latin typeface="Menlo Regular"/>
                <a:cs typeface="Menlo Regular"/>
              </a:rPr>
            </a:br>
            <a:r>
              <a:rPr lang="en-US" sz="1600" b="1" dirty="0" err="1">
                <a:latin typeface="Menlo Regular"/>
                <a:cs typeface="Menlo Regular"/>
              </a:rPr>
              <a:t>val</a:t>
            </a:r>
            <a:r>
              <a:rPr lang="en-US" sz="1600" b="1" dirty="0">
                <a:latin typeface="Menlo Regular"/>
                <a:cs typeface="Menlo Regular"/>
              </a:rPr>
              <a:t> tuples = </a:t>
            </a:r>
            <a:r>
              <a:rPr lang="en-US" sz="1600" b="1" dirty="0" err="1">
                <a:latin typeface="Menlo Regular"/>
                <a:cs typeface="Menlo Regular"/>
              </a:rPr>
              <a:t>data.filter</a:t>
            </a:r>
            <a:r>
              <a:rPr lang="en-US" sz="1600" b="1" dirty="0">
                <a:latin typeface="Menlo Regular"/>
                <a:cs typeface="Menlo Regular"/>
              </a:rPr>
              <a:t>(rec =&gt; (</a:t>
            </a:r>
            <a:r>
              <a:rPr lang="en-US" sz="1600" b="1" dirty="0" err="1">
                <a:latin typeface="Menlo Regular"/>
                <a:cs typeface="Menlo Regular"/>
              </a:rPr>
              <a:t>rec.length</a:t>
            </a:r>
            <a:r>
              <a:rPr lang="en-US" sz="1600" b="1" dirty="0">
                <a:latin typeface="Menlo Regular"/>
                <a:cs typeface="Menlo Regular"/>
              </a:rPr>
              <a:t> &gt;= 9))</a:t>
            </a:r>
            <a:br>
              <a:rPr lang="en-US" sz="1600" b="1" dirty="0">
                <a:latin typeface="Menlo Regular"/>
                <a:cs typeface="Menlo Regular"/>
              </a:rPr>
            </a:br>
            <a:r>
              <a:rPr lang="en-US" sz="1600" b="1" dirty="0">
                <a:latin typeface="Menlo Regular"/>
                <a:cs typeface="Menlo Regular"/>
              </a:rPr>
              <a:t>	.</a:t>
            </a:r>
            <a:r>
              <a:rPr lang="en-US" sz="1600" b="1" dirty="0" err="1">
                <a:latin typeface="Menlo Regular"/>
                <a:cs typeface="Menlo Regular"/>
              </a:rPr>
              <a:t>mapPartitionsWithIndex</a:t>
            </a:r>
            <a:r>
              <a:rPr lang="en-US" sz="1600" b="1" dirty="0">
                <a:latin typeface="Menlo Regular"/>
                <a:cs typeface="Menlo Regular"/>
              </a:rPr>
              <a:t>{(</a:t>
            </a:r>
            <a:r>
              <a:rPr lang="en-US" sz="1600" b="1" dirty="0" err="1">
                <a:latin typeface="Menlo Regular"/>
                <a:cs typeface="Menlo Regular"/>
              </a:rPr>
              <a:t>idx</a:t>
            </a:r>
            <a:r>
              <a:rPr lang="en-US" sz="1600" b="1" dirty="0">
                <a:latin typeface="Menlo Regular"/>
                <a:cs typeface="Menlo Regular"/>
              </a:rPr>
              <a:t>, </a:t>
            </a:r>
            <a:r>
              <a:rPr lang="en-US" sz="1600" b="1" dirty="0" err="1">
                <a:latin typeface="Menlo Regular"/>
                <a:cs typeface="Menlo Regular"/>
              </a:rPr>
              <a:t>iter</a:t>
            </a:r>
            <a:r>
              <a:rPr lang="en-US" sz="1600" b="1" dirty="0">
                <a:latin typeface="Menlo Regular"/>
                <a:cs typeface="Menlo Regular"/>
              </a:rPr>
              <a:t>) =&gt; if (</a:t>
            </a:r>
            <a:r>
              <a:rPr lang="en-US" sz="1600" b="1" dirty="0" err="1">
                <a:latin typeface="Menlo Regular"/>
                <a:cs typeface="Menlo Regular"/>
              </a:rPr>
              <a:t>idx</a:t>
            </a:r>
            <a:r>
              <a:rPr lang="en-US" sz="1600" b="1" dirty="0">
                <a:latin typeface="Menlo Regular"/>
                <a:cs typeface="Menlo Regular"/>
              </a:rPr>
              <a:t> == 0) </a:t>
            </a:r>
            <a:r>
              <a:rPr lang="en-US" sz="1600" b="1" dirty="0" err="1">
                <a:latin typeface="Menlo Regular"/>
                <a:cs typeface="Menlo Regular"/>
              </a:rPr>
              <a:t>iter.drop</a:t>
            </a:r>
            <a:r>
              <a:rPr lang="en-US" sz="1600" b="1" dirty="0">
                <a:latin typeface="Menlo Regular"/>
                <a:cs typeface="Menlo Regular"/>
              </a:rPr>
              <a:t>(1) else </a:t>
            </a:r>
            <a:r>
              <a:rPr lang="en-US" sz="1600" b="1" dirty="0" err="1">
                <a:latin typeface="Menlo Regular"/>
                <a:cs typeface="Menlo Regular"/>
              </a:rPr>
              <a:t>iter</a:t>
            </a:r>
            <a:r>
              <a:rPr lang="en-US" sz="1600" b="1" dirty="0">
                <a:latin typeface="Menlo Regular"/>
                <a:cs typeface="Menlo Regular"/>
              </a:rPr>
              <a:t>}</a:t>
            </a:r>
            <a:br>
              <a:rPr lang="en-US" sz="1600" b="1" dirty="0">
                <a:latin typeface="Menlo Regular"/>
                <a:cs typeface="Menlo Regular"/>
              </a:rPr>
            </a:br>
            <a:r>
              <a:rPr lang="en-US" sz="1600" b="1" dirty="0">
                <a:latin typeface="Menlo Regular"/>
                <a:cs typeface="Menlo Regular"/>
              </a:rPr>
              <a:t>	.map(rec =&gt; (rec(0), rec(8)))</a:t>
            </a:r>
            <a:br>
              <a:rPr lang="en-US" sz="1600" b="1" dirty="0">
                <a:latin typeface="Menlo Regular"/>
                <a:cs typeface="Menlo Regular"/>
              </a:rPr>
            </a:br>
            <a:br>
              <a:rPr lang="en-US" sz="1600" b="1" dirty="0">
                <a:latin typeface="Menlo Regular"/>
                <a:cs typeface="Menlo Regular"/>
              </a:rPr>
            </a:br>
            <a:r>
              <a:rPr lang="en-US" sz="1600" b="1" dirty="0" err="1">
                <a:latin typeface="Menlo Regular"/>
                <a:cs typeface="Menlo Regular"/>
              </a:rPr>
              <a:t>val</a:t>
            </a:r>
            <a:r>
              <a:rPr lang="en-US" sz="1600" b="1" dirty="0">
                <a:latin typeface="Menlo Regular"/>
                <a:cs typeface="Menlo Regular"/>
              </a:rPr>
              <a:t> </a:t>
            </a:r>
            <a:r>
              <a:rPr lang="en-US" sz="1600" b="1" dirty="0" err="1">
                <a:latin typeface="Menlo Regular"/>
                <a:cs typeface="Menlo Regular"/>
              </a:rPr>
              <a:t>dayonly</a:t>
            </a:r>
            <a:r>
              <a:rPr lang="en-US" sz="1600" b="1" dirty="0">
                <a:latin typeface="Menlo Regular"/>
                <a:cs typeface="Menlo Regular"/>
              </a:rPr>
              <a:t> = tuples</a:t>
            </a:r>
            <a:br>
              <a:rPr lang="en-US" sz="1600" b="1" dirty="0">
                <a:latin typeface="Menlo Regular"/>
                <a:cs typeface="Menlo Regular"/>
              </a:rPr>
            </a:br>
            <a:r>
              <a:rPr lang="en-US" sz="1600" b="1" dirty="0">
                <a:latin typeface="Menlo Regular"/>
                <a:cs typeface="Menlo Regular"/>
              </a:rPr>
              <a:t>	.filter(rec =&gt; (rec._1.substring(12, 14).</a:t>
            </a:r>
            <a:r>
              <a:rPr lang="en-US" sz="1600" b="1" dirty="0" err="1">
                <a:latin typeface="Menlo Regular"/>
                <a:cs typeface="Menlo Regular"/>
              </a:rPr>
              <a:t>toInt</a:t>
            </a:r>
            <a:r>
              <a:rPr lang="en-US" sz="1600" b="1" dirty="0">
                <a:latin typeface="Menlo Regular"/>
                <a:cs typeface="Menlo Regular"/>
              </a:rPr>
              <a:t> &gt; 7</a:t>
            </a:r>
            <a:br>
              <a:rPr lang="en-US" sz="1600" b="1" dirty="0">
                <a:latin typeface="Menlo Regular"/>
                <a:cs typeface="Menlo Regular"/>
              </a:rPr>
            </a:br>
            <a:r>
              <a:rPr lang="en-US" sz="1600" b="1" dirty="0">
                <a:latin typeface="Menlo Regular"/>
                <a:cs typeface="Menlo Regular"/>
              </a:rPr>
              <a:t>		&amp;&amp; rec._1.substring(12, 14).</a:t>
            </a:r>
            <a:r>
              <a:rPr lang="en-US" sz="1600" b="1" dirty="0" err="1">
                <a:latin typeface="Menlo Regular"/>
                <a:cs typeface="Menlo Regular"/>
              </a:rPr>
              <a:t>toInt</a:t>
            </a:r>
            <a:r>
              <a:rPr lang="en-US" sz="1600" b="1" dirty="0">
                <a:latin typeface="Menlo Regular"/>
                <a:cs typeface="Menlo Regular"/>
              </a:rPr>
              <a:t> &lt; 22))</a:t>
            </a:r>
            <a:br>
              <a:rPr lang="en-US" sz="1600" b="1" dirty="0">
                <a:latin typeface="Menlo Regular"/>
                <a:cs typeface="Menlo Regular"/>
              </a:rPr>
            </a:br>
            <a:br>
              <a:rPr lang="en-US" sz="1600" b="1" dirty="0">
                <a:latin typeface="Menlo Regular"/>
                <a:cs typeface="Menlo Regular"/>
              </a:rPr>
            </a:br>
            <a:r>
              <a:rPr lang="en-US" sz="1600" b="1" dirty="0" err="1">
                <a:latin typeface="Menlo Regular"/>
                <a:cs typeface="Menlo Regular"/>
              </a:rPr>
              <a:t>val</a:t>
            </a:r>
            <a:r>
              <a:rPr lang="en-US" sz="1600" b="1" dirty="0">
                <a:latin typeface="Menlo Regular"/>
                <a:cs typeface="Menlo Regular"/>
              </a:rPr>
              <a:t> </a:t>
            </a:r>
            <a:r>
              <a:rPr lang="en-US" sz="1600" b="1" dirty="0" err="1">
                <a:latin typeface="Menlo Regular"/>
                <a:cs typeface="Menlo Regular"/>
              </a:rPr>
              <a:t>badweather</a:t>
            </a:r>
            <a:r>
              <a:rPr lang="en-US" sz="1600" b="1" dirty="0">
                <a:latin typeface="Menlo Regular"/>
                <a:cs typeface="Menlo Regular"/>
              </a:rPr>
              <a:t> = </a:t>
            </a:r>
            <a:r>
              <a:rPr lang="en-US" sz="1600" b="1" dirty="0" err="1">
                <a:latin typeface="Menlo Regular"/>
                <a:cs typeface="Menlo Regular"/>
              </a:rPr>
              <a:t>dayonly</a:t>
            </a:r>
            <a:br>
              <a:rPr lang="en-US" sz="1600" b="1" dirty="0">
                <a:latin typeface="Menlo Regular"/>
                <a:cs typeface="Menlo Regular"/>
              </a:rPr>
            </a:br>
            <a:r>
              <a:rPr lang="en-US" sz="1600" b="1" dirty="0">
                <a:latin typeface="Menlo Regular"/>
                <a:cs typeface="Menlo Regular"/>
              </a:rPr>
              <a:t>	.filter(rec =&gt; rec._2 != "\"\"")</a:t>
            </a:r>
            <a:br>
              <a:rPr lang="en-US" sz="1600" b="1" dirty="0">
                <a:latin typeface="Menlo Regular"/>
                <a:cs typeface="Menlo Regular"/>
              </a:rPr>
            </a:br>
            <a:br>
              <a:rPr lang="en-US" sz="1600" b="1" dirty="0">
                <a:latin typeface="Menlo Regular"/>
                <a:cs typeface="Menlo Regular"/>
              </a:rPr>
            </a:br>
            <a:r>
              <a:rPr lang="en-US" sz="1600" b="1" dirty="0" err="1">
                <a:latin typeface="Menlo Regular"/>
                <a:cs typeface="Menlo Regular"/>
              </a:rPr>
              <a:t>val</a:t>
            </a:r>
            <a:r>
              <a:rPr lang="en-US" sz="1600" b="1" dirty="0">
                <a:latin typeface="Menlo Regular"/>
                <a:cs typeface="Menlo Regular"/>
              </a:rPr>
              <a:t> </a:t>
            </a:r>
            <a:r>
              <a:rPr lang="en-US" sz="1600" b="1" dirty="0" err="1">
                <a:latin typeface="Menlo Regular"/>
                <a:cs typeface="Menlo Regular"/>
              </a:rPr>
              <a:t>distdates</a:t>
            </a:r>
            <a:r>
              <a:rPr lang="en-US" sz="1600" b="1" dirty="0">
                <a:latin typeface="Menlo Regular"/>
                <a:cs typeface="Menlo Regular"/>
              </a:rPr>
              <a:t> = </a:t>
            </a:r>
            <a:r>
              <a:rPr lang="en-US" sz="1600" b="1" dirty="0" err="1">
                <a:latin typeface="Menlo Regular"/>
                <a:cs typeface="Menlo Regular"/>
              </a:rPr>
              <a:t>badweather</a:t>
            </a:r>
            <a:br>
              <a:rPr lang="en-US" sz="1600" b="1" dirty="0">
                <a:latin typeface="Menlo Regular"/>
                <a:cs typeface="Menlo Regular"/>
              </a:rPr>
            </a:br>
            <a:r>
              <a:rPr lang="en-US" sz="1600" b="1" dirty="0">
                <a:latin typeface="Menlo Regular"/>
                <a:cs typeface="Menlo Regular"/>
              </a:rPr>
              <a:t>	.map(rec =&gt; rec._1.substring(1, 11)).distinct()</a:t>
            </a:r>
            <a:br>
              <a:rPr lang="en-US" sz="1600" b="1" dirty="0">
                <a:latin typeface="Menlo Regular"/>
                <a:cs typeface="Menlo Regular"/>
              </a:rPr>
            </a:br>
            <a:br>
              <a:rPr lang="en-US" sz="1600" b="1" dirty="0">
                <a:latin typeface="Menlo Regular"/>
                <a:cs typeface="Menlo Regular"/>
              </a:rPr>
            </a:br>
            <a:r>
              <a:rPr lang="en-US" sz="1600" b="1" dirty="0" err="1">
                <a:latin typeface="Menlo Regular"/>
                <a:cs typeface="Menlo Regular"/>
              </a:rPr>
              <a:t>val</a:t>
            </a:r>
            <a:r>
              <a:rPr lang="en-US" sz="1600" b="1" dirty="0">
                <a:latin typeface="Menlo Regular"/>
                <a:cs typeface="Menlo Regular"/>
              </a:rPr>
              <a:t> </a:t>
            </a:r>
            <a:r>
              <a:rPr lang="en-US" sz="1600" b="1" dirty="0" err="1">
                <a:latin typeface="Menlo Regular"/>
                <a:cs typeface="Menlo Regular"/>
              </a:rPr>
              <a:t>daysofweek</a:t>
            </a:r>
            <a:r>
              <a:rPr lang="en-US" sz="1600" b="1" dirty="0">
                <a:latin typeface="Menlo Regular"/>
                <a:cs typeface="Menlo Regular"/>
              </a:rPr>
              <a:t> = </a:t>
            </a:r>
            <a:r>
              <a:rPr lang="en-US" sz="1600" b="1" dirty="0" err="1">
                <a:latin typeface="Menlo Regular"/>
                <a:cs typeface="Menlo Regular"/>
              </a:rPr>
              <a:t>distdates</a:t>
            </a:r>
            <a:br>
              <a:rPr lang="en-US" sz="1600" b="1" dirty="0">
                <a:latin typeface="Menlo Regular"/>
                <a:cs typeface="Menlo Regular"/>
              </a:rPr>
            </a:br>
            <a:r>
              <a:rPr lang="en-US" sz="1600" b="1" dirty="0">
                <a:latin typeface="Menlo Regular"/>
                <a:cs typeface="Menlo Regular"/>
              </a:rPr>
              <a:t>	.map(rec =&gt; </a:t>
            </a:r>
            <a:r>
              <a:rPr lang="en-US" sz="1600" b="1" dirty="0" err="1">
                <a:latin typeface="Menlo Regular"/>
                <a:cs typeface="Menlo Regular"/>
              </a:rPr>
              <a:t>DateTimeFormat.forPattern</a:t>
            </a:r>
            <a:r>
              <a:rPr lang="en-US" sz="1600" b="1" dirty="0">
                <a:latin typeface="Menlo Regular"/>
                <a:cs typeface="Menlo Regular"/>
              </a:rPr>
              <a:t>("</a:t>
            </a:r>
            <a:r>
              <a:rPr lang="en-US" sz="1600" b="1" dirty="0" err="1">
                <a:latin typeface="Menlo Regular"/>
                <a:cs typeface="Menlo Regular"/>
              </a:rPr>
              <a:t>dd.MM.yyyy</a:t>
            </a:r>
            <a:r>
              <a:rPr lang="en-US" sz="1600" b="1" dirty="0">
                <a:latin typeface="Menlo Regular"/>
                <a:cs typeface="Menlo Regular"/>
              </a:rPr>
              <a:t>")</a:t>
            </a:r>
            <a:br>
              <a:rPr lang="en-US" sz="1600" b="1" dirty="0">
                <a:latin typeface="Menlo Regular"/>
                <a:cs typeface="Menlo Regular"/>
              </a:rPr>
            </a:br>
            <a:r>
              <a:rPr lang="en-US" sz="1600" b="1" dirty="0">
                <a:latin typeface="Menlo Regular"/>
                <a:cs typeface="Menlo Regular"/>
              </a:rPr>
              <a:t>		.</a:t>
            </a:r>
            <a:r>
              <a:rPr lang="en-US" sz="1600" b="1" dirty="0" err="1">
                <a:latin typeface="Menlo Regular"/>
                <a:cs typeface="Menlo Regular"/>
              </a:rPr>
              <a:t>parseLocalDateTime</a:t>
            </a:r>
            <a:r>
              <a:rPr lang="en-US" sz="1600" b="1" dirty="0">
                <a:latin typeface="Menlo Regular"/>
                <a:cs typeface="Menlo Regular"/>
              </a:rPr>
              <a:t>(rec).</a:t>
            </a:r>
            <a:r>
              <a:rPr lang="en-US" sz="1600" b="1" dirty="0" err="1">
                <a:latin typeface="Menlo Regular"/>
                <a:cs typeface="Menlo Regular"/>
              </a:rPr>
              <a:t>getDayOfWeek</a:t>
            </a:r>
            <a:r>
              <a:rPr lang="en-US" sz="1600" b="1" dirty="0">
                <a:latin typeface="Menlo Regular"/>
                <a:cs typeface="Menlo Regular"/>
              </a:rPr>
              <a:t>())</a:t>
            </a:r>
            <a:br>
              <a:rPr lang="en-US" sz="1600" b="1" dirty="0">
                <a:latin typeface="Menlo Regular"/>
                <a:cs typeface="Menlo Regular"/>
              </a:rPr>
            </a:br>
            <a:br>
              <a:rPr lang="en-US" sz="1600" b="1" dirty="0">
                <a:latin typeface="Menlo Regular"/>
                <a:cs typeface="Menlo Regular"/>
              </a:rPr>
            </a:br>
            <a:r>
              <a:rPr lang="en-US" sz="1600" b="1" dirty="0" err="1">
                <a:latin typeface="Menlo Regular"/>
                <a:cs typeface="Menlo Regular"/>
              </a:rPr>
              <a:t>val</a:t>
            </a:r>
            <a:r>
              <a:rPr lang="en-US" sz="1600" b="1" dirty="0">
                <a:latin typeface="Menlo Regular"/>
                <a:cs typeface="Menlo Regular"/>
              </a:rPr>
              <a:t> counts = </a:t>
            </a:r>
            <a:r>
              <a:rPr lang="en-US" sz="1600" b="1" dirty="0" err="1">
                <a:latin typeface="Menlo Regular"/>
                <a:cs typeface="Menlo Regular"/>
              </a:rPr>
              <a:t>daysofweek.countByValue</a:t>
            </a:r>
            <a:r>
              <a:rPr lang="en-US" sz="1600" b="1" dirty="0">
                <a:latin typeface="Menlo Regular"/>
                <a:cs typeface="Menlo Regular"/>
              </a:rPr>
              <a:t>()</a:t>
            </a: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4BC80388-6171-4B13-8A52-0326075A7588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99DE570-D41C-42E7-ADD8-28749C464878}"/>
              </a:ext>
            </a:extLst>
          </p:cNvPr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481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Hand on – </a:t>
            </a:r>
            <a:r>
              <a:rPr lang="pl-PL" b="1" dirty="0" err="1"/>
              <a:t>build</a:t>
            </a:r>
            <a:r>
              <a:rPr lang="pl-PL" b="1" dirty="0"/>
              <a:t> and </a:t>
            </a:r>
            <a:r>
              <a:rPr lang="pl-PL" b="1" dirty="0" err="1"/>
              <a:t>submission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2058136"/>
            <a:ext cx="7886700" cy="3942614"/>
          </a:xfrm>
        </p:spPr>
        <p:txBody>
          <a:bodyPr>
            <a:normAutofit fontScale="62500" lnSpcReduction="20000"/>
          </a:bodyPr>
          <a:lstStyle/>
          <a:p>
            <a:r>
              <a:rPr lang="pl-PL" dirty="0" err="1"/>
              <a:t>download</a:t>
            </a:r>
            <a:r>
              <a:rPr lang="pl-PL" dirty="0"/>
              <a:t> and </a:t>
            </a:r>
            <a:r>
              <a:rPr lang="pl-PL" dirty="0" err="1"/>
              <a:t>unpack</a:t>
            </a:r>
            <a:r>
              <a:rPr lang="pl-PL" dirty="0"/>
              <a:t> </a:t>
            </a:r>
            <a:r>
              <a:rPr lang="pl-PL" dirty="0" err="1"/>
              <a:t>source</a:t>
            </a:r>
            <a:r>
              <a:rPr lang="pl-PL" dirty="0"/>
              <a:t> </a:t>
            </a:r>
            <a:r>
              <a:rPr lang="pl-PL" dirty="0" err="1"/>
              <a:t>code</a:t>
            </a:r>
            <a:endParaRPr lang="pl-PL" dirty="0"/>
          </a:p>
          <a:p>
            <a:endParaRPr lang="pl-PL" dirty="0"/>
          </a:p>
          <a:p>
            <a:r>
              <a:rPr lang="pl-PL" dirty="0" err="1"/>
              <a:t>build</a:t>
            </a:r>
            <a:r>
              <a:rPr lang="pl-PL" dirty="0"/>
              <a:t> </a:t>
            </a:r>
            <a:r>
              <a:rPr lang="pl-PL" dirty="0" err="1"/>
              <a:t>definition</a:t>
            </a:r>
            <a:r>
              <a:rPr lang="pl-PL" dirty="0"/>
              <a:t> in</a:t>
            </a:r>
          </a:p>
          <a:p>
            <a:pPr marL="0" indent="0">
              <a:buNone/>
            </a:pPr>
            <a:endParaRPr lang="pl-PL" sz="3800" dirty="0"/>
          </a:p>
          <a:p>
            <a:r>
              <a:rPr lang="pl-PL" dirty="0" err="1"/>
              <a:t>source</a:t>
            </a:r>
            <a:r>
              <a:rPr lang="pl-PL" dirty="0"/>
              <a:t> </a:t>
            </a:r>
            <a:r>
              <a:rPr lang="pl-PL" dirty="0" err="1"/>
              <a:t>code</a:t>
            </a:r>
            <a:endParaRPr lang="pl-PL" dirty="0"/>
          </a:p>
          <a:p>
            <a:pPr marL="0" indent="0">
              <a:buNone/>
            </a:pPr>
            <a:endParaRPr lang="pl-PL" sz="3800" dirty="0"/>
          </a:p>
          <a:p>
            <a:r>
              <a:rPr lang="pl-PL" dirty="0" err="1"/>
              <a:t>building</a:t>
            </a:r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dirty="0" err="1"/>
              <a:t>job</a:t>
            </a:r>
            <a:r>
              <a:rPr lang="pl-PL" dirty="0"/>
              <a:t> </a:t>
            </a:r>
            <a:r>
              <a:rPr lang="pl-PL" dirty="0" err="1"/>
              <a:t>submission</a:t>
            </a:r>
            <a:endParaRPr lang="pl-PL" dirty="0"/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628653" y="3667694"/>
            <a:ext cx="7886699" cy="3116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b="1" dirty="0" err="1">
                <a:solidFill>
                  <a:schemeClr val="tx1"/>
                </a:solidFill>
                <a:latin typeface="Menlo Regular"/>
                <a:cs typeface="Menlo Regular"/>
              </a:rPr>
              <a:t>GvaWeather</a:t>
            </a:r>
            <a:r>
              <a:rPr lang="pl-PL" b="1" dirty="0">
                <a:solidFill>
                  <a:schemeClr val="tx1"/>
                </a:solidFill>
                <a:latin typeface="Menlo Regular"/>
                <a:cs typeface="Menlo Regular"/>
              </a:rPr>
              <a:t>/</a:t>
            </a:r>
            <a:r>
              <a:rPr lang="pl-PL" b="1" dirty="0" err="1">
                <a:solidFill>
                  <a:schemeClr val="tx1"/>
                </a:solidFill>
                <a:latin typeface="Menlo Regular"/>
                <a:cs typeface="Menlo Regular"/>
              </a:rPr>
              <a:t>src</a:t>
            </a:r>
            <a:r>
              <a:rPr lang="pl-PL" b="1" dirty="0">
                <a:solidFill>
                  <a:schemeClr val="tx1"/>
                </a:solidFill>
                <a:latin typeface="Menlo Regular"/>
                <a:cs typeface="Menlo Regular"/>
              </a:rPr>
              <a:t>/</a:t>
            </a:r>
            <a:r>
              <a:rPr lang="pl-PL" b="1" dirty="0" err="1">
                <a:solidFill>
                  <a:schemeClr val="tx1"/>
                </a:solidFill>
                <a:latin typeface="Menlo Regular"/>
                <a:cs typeface="Menlo Regular"/>
              </a:rPr>
              <a:t>main</a:t>
            </a:r>
            <a:r>
              <a:rPr lang="pl-PL" b="1" dirty="0">
                <a:solidFill>
                  <a:schemeClr val="tx1"/>
                </a:solidFill>
                <a:latin typeface="Menlo Regular"/>
                <a:cs typeface="Menlo Regular"/>
              </a:rPr>
              <a:t>/scala/</a:t>
            </a:r>
            <a:r>
              <a:rPr lang="pl-PL" b="1" dirty="0" err="1">
                <a:solidFill>
                  <a:schemeClr val="tx1"/>
                </a:solidFill>
                <a:latin typeface="Menlo Regular"/>
                <a:cs typeface="Menlo Regular"/>
              </a:rPr>
              <a:t>GvaWeather.scala</a:t>
            </a:r>
            <a:endParaRPr lang="en-US" b="1" dirty="0">
              <a:solidFill>
                <a:schemeClr val="tx1"/>
              </a:solidFill>
              <a:latin typeface="Menlo Regular"/>
              <a:cs typeface="Menlo 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8650" y="5253842"/>
            <a:ext cx="7886700" cy="5904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b="1" dirty="0" err="1">
                <a:solidFill>
                  <a:schemeClr val="tx1"/>
                </a:solidFill>
                <a:latin typeface="Menlo Regular"/>
                <a:cs typeface="Menlo Regular"/>
              </a:rPr>
              <a:t>spark-submit</a:t>
            </a:r>
            <a:r>
              <a:rPr lang="pl-PL" b="1" dirty="0">
                <a:solidFill>
                  <a:schemeClr val="tx1"/>
                </a:solidFill>
                <a:latin typeface="Menlo Regular"/>
                <a:cs typeface="Menlo Regular"/>
              </a:rPr>
              <a:t> --master </a:t>
            </a:r>
            <a:r>
              <a:rPr lang="pl-PL" b="1" dirty="0" err="1">
                <a:solidFill>
                  <a:schemeClr val="tx1"/>
                </a:solidFill>
                <a:latin typeface="Menlo Regular"/>
                <a:cs typeface="Menlo Regular"/>
              </a:rPr>
              <a:t>local</a:t>
            </a:r>
            <a:r>
              <a:rPr lang="pl-PL" b="1" dirty="0">
                <a:solidFill>
                  <a:schemeClr val="tx1"/>
                </a:solidFill>
                <a:latin typeface="Menlo Regular"/>
                <a:cs typeface="Menlo Regular"/>
              </a:rPr>
              <a:t> --</a:t>
            </a:r>
            <a:r>
              <a:rPr lang="pl-PL" b="1" dirty="0" err="1">
                <a:solidFill>
                  <a:schemeClr val="tx1"/>
                </a:solidFill>
                <a:latin typeface="Menlo Regular"/>
                <a:cs typeface="Menlo Regular"/>
              </a:rPr>
              <a:t>class</a:t>
            </a:r>
            <a:r>
              <a:rPr lang="pl-PL" b="1" dirty="0">
                <a:solidFill>
                  <a:schemeClr val="tx1"/>
                </a:solidFill>
                <a:latin typeface="Menlo Regular"/>
                <a:cs typeface="Menlo Regular"/>
              </a:rPr>
              <a:t> </a:t>
            </a:r>
            <a:r>
              <a:rPr lang="pl-PL" b="1" dirty="0" err="1">
                <a:solidFill>
                  <a:schemeClr val="tx1"/>
                </a:solidFill>
                <a:latin typeface="Menlo Regular"/>
                <a:cs typeface="Menlo Regular"/>
              </a:rPr>
              <a:t>GvaWeather</a:t>
            </a:r>
            <a:r>
              <a:rPr lang="pl-PL" b="1" dirty="0">
                <a:solidFill>
                  <a:schemeClr val="tx1"/>
                </a:solidFill>
                <a:latin typeface="Menlo Regular"/>
                <a:cs typeface="Menlo Regular"/>
              </a:rPr>
              <a:t> \</a:t>
            </a:r>
          </a:p>
          <a:p>
            <a:r>
              <a:rPr lang="pl-PL" b="1" dirty="0">
                <a:solidFill>
                  <a:schemeClr val="tx1"/>
                </a:solidFill>
                <a:latin typeface="Menlo Regular"/>
                <a:cs typeface="Menlo Regular"/>
              </a:rPr>
              <a:t>	target/scala-2.10/gva-weather_2.10-1.0.jar</a:t>
            </a:r>
            <a:endParaRPr lang="en-US" b="1" dirty="0">
              <a:solidFill>
                <a:schemeClr val="tx1"/>
              </a:solidFill>
              <a:latin typeface="Menlo Regular"/>
              <a:cs typeface="Menlo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8652" y="4435740"/>
            <a:ext cx="7886699" cy="4325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b="1" dirty="0">
                <a:solidFill>
                  <a:schemeClr val="tx1"/>
                </a:solidFill>
                <a:latin typeface="Menlo Regular"/>
                <a:cs typeface="Menlo Regular"/>
              </a:rPr>
              <a:t>cd </a:t>
            </a:r>
            <a:r>
              <a:rPr lang="pl-PL" b="1" dirty="0" err="1">
                <a:solidFill>
                  <a:schemeClr val="tx1"/>
                </a:solidFill>
                <a:latin typeface="Menlo Regular"/>
                <a:cs typeface="Menlo Regular"/>
              </a:rPr>
              <a:t>GvaWeather</a:t>
            </a:r>
            <a:endParaRPr lang="pl-PL" b="1" dirty="0">
              <a:solidFill>
                <a:schemeClr val="tx1"/>
              </a:solidFill>
              <a:latin typeface="Menlo Regular"/>
              <a:cs typeface="Menlo Regular"/>
            </a:endParaRPr>
          </a:p>
          <a:p>
            <a:r>
              <a:rPr lang="pl-PL" b="1" dirty="0" err="1">
                <a:solidFill>
                  <a:schemeClr val="tx1"/>
                </a:solidFill>
                <a:latin typeface="Menlo Regular"/>
                <a:cs typeface="Menlo Regular"/>
              </a:rPr>
              <a:t>sbt</a:t>
            </a:r>
            <a:r>
              <a:rPr lang="pl-PL" b="1" dirty="0">
                <a:solidFill>
                  <a:schemeClr val="tx1"/>
                </a:solidFill>
                <a:latin typeface="Menlo Regular"/>
                <a:cs typeface="Menlo Regular"/>
              </a:rPr>
              <a:t> </a:t>
            </a:r>
            <a:r>
              <a:rPr lang="pl-PL" b="1" dirty="0" err="1">
                <a:solidFill>
                  <a:schemeClr val="tx1"/>
                </a:solidFill>
                <a:latin typeface="Menlo Regular"/>
                <a:cs typeface="Menlo Regular"/>
              </a:rPr>
              <a:t>package</a:t>
            </a:r>
            <a:endParaRPr lang="en-US" b="1" dirty="0">
              <a:solidFill>
                <a:schemeClr val="tx1"/>
              </a:solidFill>
              <a:latin typeface="Menlo Regular"/>
              <a:cs typeface="Menlo Regula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8653" y="3011057"/>
            <a:ext cx="7886699" cy="3015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b="1" dirty="0" err="1">
                <a:solidFill>
                  <a:schemeClr val="tx1"/>
                </a:solidFill>
                <a:latin typeface="Menlo Regular"/>
                <a:cs typeface="Menlo Regular"/>
              </a:rPr>
              <a:t>GvaWeather</a:t>
            </a:r>
            <a:r>
              <a:rPr lang="pl-PL" b="1" dirty="0">
                <a:solidFill>
                  <a:schemeClr val="tx1"/>
                </a:solidFill>
                <a:latin typeface="Menlo Regular"/>
                <a:cs typeface="Menlo Regular"/>
              </a:rPr>
              <a:t>/</a:t>
            </a:r>
            <a:r>
              <a:rPr lang="pl-PL" b="1" dirty="0" err="1">
                <a:solidFill>
                  <a:schemeClr val="tx1"/>
                </a:solidFill>
                <a:latin typeface="Menlo Regular"/>
                <a:cs typeface="Menlo Regular"/>
              </a:rPr>
              <a:t>gvaweather.sbt</a:t>
            </a:r>
            <a:endParaRPr lang="en-US" b="1" dirty="0">
              <a:solidFill>
                <a:schemeClr val="tx1"/>
              </a:solidFill>
              <a:latin typeface="Menlo Regular"/>
              <a:cs typeface="Menlo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8653" y="2365241"/>
            <a:ext cx="7886699" cy="3123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b="1" dirty="0" err="1">
                <a:solidFill>
                  <a:schemeClr val="tx1"/>
                </a:solidFill>
                <a:latin typeface="Menlo Regular"/>
                <a:cs typeface="Menlo Regular"/>
              </a:rPr>
              <a:t>wget</a:t>
            </a:r>
            <a:r>
              <a:rPr lang="pl-PL" b="1" dirty="0">
                <a:solidFill>
                  <a:schemeClr val="tx1"/>
                </a:solidFill>
                <a:latin typeface="Menlo Regular"/>
                <a:cs typeface="Menlo Regular"/>
              </a:rPr>
              <a:t> </a:t>
            </a:r>
            <a:r>
              <a:rPr lang="pl-PL" b="1" dirty="0">
                <a:solidFill>
                  <a:schemeClr val="tx1"/>
                </a:solidFill>
                <a:latin typeface="Menlo Regular"/>
                <a:cs typeface="Menlo Regular"/>
                <a:hlinkClick r:id="rId3"/>
              </a:rPr>
              <a:t>http://cern.ch/kacper/GvaWeather.tar.gz</a:t>
            </a:r>
            <a:r>
              <a:rPr lang="pl-PL" b="1" dirty="0">
                <a:solidFill>
                  <a:schemeClr val="tx1"/>
                </a:solidFill>
                <a:latin typeface="Menlo Regular"/>
                <a:cs typeface="Menlo Regular"/>
              </a:rPr>
              <a:t>; tar -</a:t>
            </a:r>
            <a:r>
              <a:rPr lang="pl-PL" b="1" dirty="0" err="1">
                <a:solidFill>
                  <a:schemeClr val="tx1"/>
                </a:solidFill>
                <a:latin typeface="Menlo Regular"/>
                <a:cs typeface="Menlo Regular"/>
              </a:rPr>
              <a:t>xzf</a:t>
            </a:r>
            <a:r>
              <a:rPr lang="pl-PL" b="1" dirty="0">
                <a:solidFill>
                  <a:schemeClr val="tx1"/>
                </a:solidFill>
                <a:latin typeface="Menlo Regular"/>
                <a:cs typeface="Menlo Regular"/>
              </a:rPr>
              <a:t> </a:t>
            </a:r>
            <a:r>
              <a:rPr lang="pl-PL" b="1" dirty="0" err="1">
                <a:solidFill>
                  <a:schemeClr val="tx1"/>
                </a:solidFill>
                <a:latin typeface="Menlo Regular"/>
                <a:cs typeface="Menlo Regular"/>
              </a:rPr>
              <a:t>GvaWeather.tar.gz</a:t>
            </a:r>
            <a:endParaRPr lang="en-US" b="1" dirty="0">
              <a:solidFill>
                <a:schemeClr val="tx1"/>
              </a:solidFill>
              <a:latin typeface="Menlo Regular"/>
              <a:cs typeface="Menlo Regular"/>
            </a:endParaRP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895C4C9C-581E-4FC2-A1F8-4DEC0F092130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3CCA4574-1D98-4E82-BDF6-675C82FB3DED}"/>
              </a:ext>
            </a:extLst>
          </p:cNvPr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2454480" y="2845080"/>
              <a:ext cx="3043080" cy="2574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43320" y="2835000"/>
                <a:ext cx="3061440" cy="259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554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Concept not limited to single pass map-reduce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Avoid sorting intermediate results on disk or HDFS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Speedup computations when reusing datasets</a:t>
            </a: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D665B2ED-6AF9-4186-9686-B66DCDDE2D0E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83E04D1-7434-42E0-BE94-65A80DD7A73A}"/>
              </a:ext>
            </a:extLst>
          </p:cNvPr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986920" y="4552920"/>
              <a:ext cx="5950800" cy="2003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6120" y="4541040"/>
                <a:ext cx="5976000" cy="203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3883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5750" y="1447800"/>
            <a:ext cx="8382000" cy="4240221"/>
          </a:xfrm>
        </p:spPr>
        <p:txBody>
          <a:bodyPr/>
          <a:lstStyle/>
          <a:p>
            <a:pPr indent="-246063">
              <a:spcBef>
                <a:spcPts val="60"/>
              </a:spcBef>
            </a:pPr>
            <a:r>
              <a:rPr lang="en-IN" sz="2800" b="1" dirty="0">
                <a:solidFill>
                  <a:srgbClr val="002060"/>
                </a:solidFill>
                <a:latin typeface="+mj-lt"/>
              </a:rPr>
              <a:t>RDDs (</a:t>
            </a:r>
            <a:r>
              <a:rPr lang="en-IN" sz="2800" b="1" dirty="0">
                <a:solidFill>
                  <a:srgbClr val="002060"/>
                </a:solidFill>
                <a:latin typeface="Calibri" pitchFamily="34" charset="0"/>
              </a:rPr>
              <a:t>Resilient Distributed Datasets (RDDs) </a:t>
            </a:r>
            <a:r>
              <a:rPr lang="en-IN" sz="2800" b="1" dirty="0">
                <a:solidFill>
                  <a:srgbClr val="002060"/>
                </a:solidFill>
                <a:latin typeface="+mj-lt"/>
              </a:rPr>
              <a:t>provide a simple and efficient programming model</a:t>
            </a:r>
          </a:p>
          <a:p>
            <a:pPr indent="-246063">
              <a:spcBef>
                <a:spcPts val="60"/>
              </a:spcBef>
            </a:pPr>
            <a:endParaRPr lang="en-IN" sz="2800" b="1" dirty="0">
              <a:solidFill>
                <a:srgbClr val="002060"/>
              </a:solidFill>
              <a:latin typeface="+mj-lt"/>
            </a:endParaRPr>
          </a:p>
          <a:p>
            <a:pPr indent="-246063">
              <a:spcBef>
                <a:spcPts val="60"/>
              </a:spcBef>
            </a:pPr>
            <a:r>
              <a:rPr lang="en-IN" sz="2800" b="1" dirty="0">
                <a:solidFill>
                  <a:srgbClr val="002060"/>
                </a:solidFill>
                <a:latin typeface="+mj-lt"/>
              </a:rPr>
              <a:t>Generalized to a broad set of applications</a:t>
            </a:r>
          </a:p>
          <a:p>
            <a:pPr indent="-246063">
              <a:spcBef>
                <a:spcPts val="60"/>
              </a:spcBef>
            </a:pPr>
            <a:endParaRPr lang="en-IN" sz="2800" b="1" dirty="0">
              <a:solidFill>
                <a:srgbClr val="002060"/>
              </a:solidFill>
              <a:latin typeface="+mj-lt"/>
            </a:endParaRPr>
          </a:p>
          <a:p>
            <a:pPr indent="-246063">
              <a:spcBef>
                <a:spcPts val="60"/>
              </a:spcBef>
            </a:pPr>
            <a:r>
              <a:rPr lang="en-IN" sz="2800" b="1" dirty="0">
                <a:solidFill>
                  <a:srgbClr val="002060"/>
                </a:solidFill>
                <a:latin typeface="+mj-lt"/>
              </a:rPr>
              <a:t>Leverages coarse-grained nature of parallel algorithms for failure recovery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  <a:endParaRPr lang="en-IN" b="1" dirty="0"/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B9D8168A-98E2-4DF0-B2DD-6DA989AD7FD0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2F4EB3C-6B9B-4FFB-B38F-556438BE71E3}"/>
              </a:ext>
            </a:extLst>
          </p:cNvPr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058200" y="1938960"/>
              <a:ext cx="5807880" cy="4442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3045960" y="1927800"/>
                <a:ext cx="5834160" cy="4465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Need of Spark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19150"/>
            <a:ext cx="9144000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3543300" y="1066809"/>
            <a:ext cx="933450" cy="5143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Map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5238750" y="1066809"/>
            <a:ext cx="1371600" cy="5143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Reduce</a:t>
            </a:r>
          </a:p>
        </p:txBody>
      </p:sp>
      <p:sp>
        <p:nvSpPr>
          <p:cNvPr id="11" name="Content Placeholder 1"/>
          <p:cNvSpPr txBox="1">
            <a:spLocks/>
          </p:cNvSpPr>
          <p:nvPr/>
        </p:nvSpPr>
        <p:spPr bwMode="auto">
          <a:xfrm>
            <a:off x="933450" y="4057659"/>
            <a:ext cx="933450" cy="514341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Input</a:t>
            </a:r>
          </a:p>
        </p:txBody>
      </p:sp>
      <p:sp>
        <p:nvSpPr>
          <p:cNvPr id="12" name="Content Placeholder 1"/>
          <p:cNvSpPr txBox="1">
            <a:spLocks/>
          </p:cNvSpPr>
          <p:nvPr/>
        </p:nvSpPr>
        <p:spPr bwMode="auto">
          <a:xfrm>
            <a:off x="7639050" y="4019559"/>
            <a:ext cx="1219200" cy="514341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Output</a:t>
            </a: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3A8CAB44-AF52-4DB8-9BC3-C0585D5D5794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07040" y="1636920"/>
              <a:ext cx="8119080" cy="4919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8040" y="1624320"/>
                <a:ext cx="8136000" cy="4941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Need of Spark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42950"/>
            <a:ext cx="9144000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29100" y="1905000"/>
            <a:ext cx="228600" cy="38481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543300" y="1066809"/>
            <a:ext cx="933450" cy="5143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Map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5238750" y="1066809"/>
            <a:ext cx="1371600" cy="5143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Reduce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2362200" y="3429009"/>
            <a:ext cx="5143500" cy="933441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Expensive save to disk for fault tolerance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endParaRPr kumimoji="0" lang="en-IN" sz="2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933450" y="4057659"/>
            <a:ext cx="933450" cy="514341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Input</a:t>
            </a:r>
          </a:p>
        </p:txBody>
      </p:sp>
      <p:sp>
        <p:nvSpPr>
          <p:cNvPr id="11" name="Content Placeholder 1"/>
          <p:cNvSpPr txBox="1">
            <a:spLocks/>
          </p:cNvSpPr>
          <p:nvPr/>
        </p:nvSpPr>
        <p:spPr bwMode="auto">
          <a:xfrm>
            <a:off x="7639050" y="4019559"/>
            <a:ext cx="1219200" cy="514341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Output</a:t>
            </a: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94D24124-5E1F-4C12-951B-6FF84ACFC58B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93640" y="722880"/>
              <a:ext cx="7594920" cy="5833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2480" y="708120"/>
                <a:ext cx="7612920" cy="5860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066808"/>
            <a:ext cx="8839200" cy="5059363"/>
          </a:xfrm>
        </p:spPr>
        <p:txBody>
          <a:bodyPr/>
          <a:lstStyle/>
          <a:p>
            <a:r>
              <a:rPr lang="en-IN" sz="2600" dirty="0"/>
              <a:t>MapReduce can be expensive for some applications e.g.,</a:t>
            </a:r>
          </a:p>
          <a:p>
            <a:pPr marL="1162050"/>
            <a:r>
              <a:rPr lang="en-IN" sz="2600" b="1" dirty="0">
                <a:solidFill>
                  <a:srgbClr val="FF0000"/>
                </a:solidFill>
              </a:rPr>
              <a:t>Iterative</a:t>
            </a:r>
          </a:p>
          <a:p>
            <a:pPr marL="1162050"/>
            <a:r>
              <a:rPr lang="en-IN" sz="2600" b="1" dirty="0">
                <a:solidFill>
                  <a:srgbClr val="FF0000"/>
                </a:solidFill>
              </a:rPr>
              <a:t>Interactive</a:t>
            </a:r>
          </a:p>
          <a:p>
            <a:endParaRPr lang="en-IN" sz="2600" dirty="0"/>
          </a:p>
          <a:p>
            <a:r>
              <a:rPr lang="en-IN" sz="2600" dirty="0"/>
              <a:t>Lacks efficient data sharing</a:t>
            </a:r>
          </a:p>
          <a:p>
            <a:endParaRPr lang="en-IN" sz="2600" dirty="0"/>
          </a:p>
          <a:p>
            <a:r>
              <a:rPr lang="en-IN" sz="2600" dirty="0"/>
              <a:t>Specialized frameworks did evolve for different programming</a:t>
            </a:r>
          </a:p>
          <a:p>
            <a:pPr>
              <a:buNone/>
            </a:pPr>
            <a:r>
              <a:rPr lang="en-IN" sz="2600" dirty="0"/>
              <a:t>     models</a:t>
            </a:r>
          </a:p>
          <a:p>
            <a:pPr marL="1162050" indent="-361950"/>
            <a:r>
              <a:rPr lang="en-IN" sz="2600" b="1" dirty="0">
                <a:solidFill>
                  <a:srgbClr val="FF0000"/>
                </a:solidFill>
              </a:rPr>
              <a:t>Bulk Synchronous Processing (</a:t>
            </a:r>
            <a:r>
              <a:rPr lang="en-IN" sz="2600" b="1" dirty="0" err="1">
                <a:solidFill>
                  <a:srgbClr val="FF0000"/>
                </a:solidFill>
              </a:rPr>
              <a:t>Pregel</a:t>
            </a:r>
            <a:r>
              <a:rPr lang="en-IN" sz="2600" b="1" dirty="0">
                <a:solidFill>
                  <a:srgbClr val="FF0000"/>
                </a:solidFill>
              </a:rPr>
              <a:t>)</a:t>
            </a:r>
          </a:p>
          <a:p>
            <a:pPr marL="1162050" indent="-361950"/>
            <a:r>
              <a:rPr lang="en-IN" sz="2600" b="1" dirty="0">
                <a:solidFill>
                  <a:srgbClr val="FF0000"/>
                </a:solidFill>
              </a:rPr>
              <a:t>Iterative MapReduce (Hadoop) ….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Need of Spark</a:t>
            </a: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A14A4C09-2561-4B90-AB9D-2DF3BFDE119C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501200" y="1207440"/>
              <a:ext cx="7547760" cy="5261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3640" y="1202760"/>
                <a:ext cx="7567920" cy="5280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sz="2600" b="1" dirty="0">
                <a:solidFill>
                  <a:srgbClr val="FF0000"/>
                </a:solidFill>
              </a:rPr>
              <a:t>Resilient Distributed Datasets (RDDs)</a:t>
            </a:r>
          </a:p>
          <a:p>
            <a:endParaRPr lang="en-IN" sz="2800" b="1" dirty="0"/>
          </a:p>
          <a:p>
            <a:pPr lvl="1"/>
            <a:r>
              <a:rPr lang="en-IN" sz="2400" dirty="0"/>
              <a:t>Immutable, partitioned collection of records</a:t>
            </a:r>
          </a:p>
          <a:p>
            <a:pPr lvl="1"/>
            <a:r>
              <a:rPr lang="en-IN" sz="2400" dirty="0"/>
              <a:t>Built through coarse grained transformations (map, join …)</a:t>
            </a:r>
          </a:p>
          <a:p>
            <a:pPr lvl="1"/>
            <a:r>
              <a:rPr lang="en-IN" sz="2400" dirty="0"/>
              <a:t>Can be cached for efficient reuse</a:t>
            </a:r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400" b="1" dirty="0"/>
              <a:t>Solution: Resilient Distributed Datasets (RDDs)</a:t>
            </a: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7DE968C5-AAFE-4F7B-B829-528071C120AA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05000" y="754560"/>
              <a:ext cx="8619840" cy="5515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4920" y="747720"/>
                <a:ext cx="8636760" cy="5536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Need of Spark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6774"/>
            <a:ext cx="9144000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1371600" y="2076459"/>
            <a:ext cx="933450" cy="5143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Read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1276350" y="3257559"/>
            <a:ext cx="933450" cy="5143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Read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4267200" y="5810250"/>
            <a:ext cx="933450" cy="361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Map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6496050" y="5829300"/>
            <a:ext cx="1238250" cy="323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Reduce</a:t>
            </a:r>
          </a:p>
        </p:txBody>
      </p:sp>
      <p:sp>
        <p:nvSpPr>
          <p:cNvPr id="11" name="Content Placeholder 1"/>
          <p:cNvSpPr txBox="1">
            <a:spLocks/>
          </p:cNvSpPr>
          <p:nvPr/>
        </p:nvSpPr>
        <p:spPr bwMode="auto">
          <a:xfrm>
            <a:off x="3067050" y="1162050"/>
            <a:ext cx="838200" cy="361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RDD</a:t>
            </a:r>
          </a:p>
        </p:txBody>
      </p:sp>
      <p:sp>
        <p:nvSpPr>
          <p:cNvPr id="12" name="Content Placeholder 1"/>
          <p:cNvSpPr txBox="1">
            <a:spLocks/>
          </p:cNvSpPr>
          <p:nvPr/>
        </p:nvSpPr>
        <p:spPr bwMode="auto">
          <a:xfrm>
            <a:off x="5410200" y="1123950"/>
            <a:ext cx="838200" cy="361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RDD</a:t>
            </a:r>
          </a:p>
        </p:txBody>
      </p:sp>
      <p:sp>
        <p:nvSpPr>
          <p:cNvPr id="13" name="Content Placeholder 1"/>
          <p:cNvSpPr txBox="1">
            <a:spLocks/>
          </p:cNvSpPr>
          <p:nvPr/>
        </p:nvSpPr>
        <p:spPr bwMode="auto">
          <a:xfrm>
            <a:off x="7620000" y="1181100"/>
            <a:ext cx="838200" cy="361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RDD</a:t>
            </a:r>
          </a:p>
        </p:txBody>
      </p:sp>
      <p:sp>
        <p:nvSpPr>
          <p:cNvPr id="14" name="Content Placeholder 1"/>
          <p:cNvSpPr txBox="1">
            <a:spLocks/>
          </p:cNvSpPr>
          <p:nvPr/>
        </p:nvSpPr>
        <p:spPr bwMode="auto">
          <a:xfrm>
            <a:off x="7639050" y="3295650"/>
            <a:ext cx="1123950" cy="5334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Cache</a:t>
            </a:r>
          </a:p>
        </p:txBody>
      </p:sp>
      <p:sp>
        <p:nvSpPr>
          <p:cNvPr id="15" name="Content Placeholder 1"/>
          <p:cNvSpPr txBox="1">
            <a:spLocks/>
          </p:cNvSpPr>
          <p:nvPr/>
        </p:nvSpPr>
        <p:spPr bwMode="auto">
          <a:xfrm>
            <a:off x="190500" y="3048009"/>
            <a:ext cx="933450" cy="51434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HDFS</a:t>
            </a:r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5A2D89FA-9B8E-4778-80E1-30385F8859AA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62080" y="174600"/>
              <a:ext cx="8810640" cy="6421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560" y="160560"/>
                <a:ext cx="8832960" cy="6445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sz="2600" b="1" dirty="0">
                <a:solidFill>
                  <a:srgbClr val="FF0000"/>
                </a:solidFill>
              </a:rPr>
              <a:t>Resilient Distributed Datasets (RDDs)</a:t>
            </a:r>
          </a:p>
          <a:p>
            <a:endParaRPr lang="en-IN" sz="2800" b="1" dirty="0"/>
          </a:p>
          <a:p>
            <a:pPr lvl="1"/>
            <a:r>
              <a:rPr lang="en-IN" sz="2400" dirty="0"/>
              <a:t>Immutable, partitioned collection of records</a:t>
            </a:r>
          </a:p>
          <a:p>
            <a:pPr lvl="1"/>
            <a:r>
              <a:rPr lang="en-IN" sz="2400" dirty="0"/>
              <a:t>Built through coarse grained transformations (map, join …)</a:t>
            </a:r>
          </a:p>
          <a:p>
            <a:pPr lvl="1">
              <a:buNone/>
            </a:pPr>
            <a:endParaRPr lang="en-IN" sz="2400" dirty="0"/>
          </a:p>
          <a:p>
            <a:pPr lvl="1" indent="-742950">
              <a:buNone/>
            </a:pPr>
            <a:r>
              <a:rPr lang="en-IN" sz="2600" b="1" dirty="0">
                <a:solidFill>
                  <a:srgbClr val="FF0000"/>
                </a:solidFill>
              </a:rPr>
              <a:t>Fault Recovery?</a:t>
            </a:r>
          </a:p>
          <a:p>
            <a:pPr lvl="1" indent="152400">
              <a:tabLst>
                <a:tab pos="990600" algn="l"/>
              </a:tabLst>
            </a:pPr>
            <a:r>
              <a:rPr lang="en-IN" sz="2400" dirty="0"/>
              <a:t> Lineage!</a:t>
            </a:r>
          </a:p>
          <a:p>
            <a:pPr marL="1257300" lvl="1" indent="-266700"/>
            <a:r>
              <a:rPr lang="en-IN" sz="2400" dirty="0"/>
              <a:t>Log the coarse grained operation applied to a partitioned dataset</a:t>
            </a:r>
          </a:p>
          <a:p>
            <a:pPr marL="1257300" lvl="1" indent="-266700"/>
            <a:r>
              <a:rPr lang="en-IN" sz="2400" dirty="0"/>
              <a:t>Simply </a:t>
            </a:r>
            <a:r>
              <a:rPr lang="en-IN" sz="2400" dirty="0" err="1"/>
              <a:t>recompute</a:t>
            </a:r>
            <a:r>
              <a:rPr lang="en-IN" sz="2400" dirty="0"/>
              <a:t> the lost partition if failure occurs!</a:t>
            </a:r>
          </a:p>
          <a:p>
            <a:pPr marL="1257300" lvl="1" indent="-266700"/>
            <a:r>
              <a:rPr lang="en-IN" sz="2400" dirty="0"/>
              <a:t>No cost if no failure</a:t>
            </a:r>
            <a:endParaRPr lang="en-IN" sz="3600" b="1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400" b="1" dirty="0"/>
              <a:t>Solution: Resilient Distributed Datasets (RDDs)</a:t>
            </a: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5210637" y="6492894"/>
            <a:ext cx="39333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lvl="0" algn="ctr" defTabSz="914400">
              <a:defRPr/>
            </a:pPr>
            <a:r>
              <a:rPr lang="en-US" sz="2200" b="1" dirty="0">
                <a:solidFill>
                  <a:prstClr val="white"/>
                </a:solidFill>
              </a:rPr>
              <a:t>Introduction to Spark</a:t>
            </a:r>
            <a:endParaRPr kumimoji="0" 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9F43C62B-F91E-4F63-BD6C-5A1DADD8A16E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83720" y="1319040"/>
              <a:ext cx="7023600" cy="4760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3640" y="1316160"/>
                <a:ext cx="7041240" cy="4775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1_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heer Blue">
      <a:dk1>
        <a:srgbClr val="000000"/>
      </a:dk1>
      <a:lt1>
        <a:sysClr val="window" lastClr="FFFFFF"/>
      </a:lt1>
      <a:dk2>
        <a:srgbClr val="323232"/>
      </a:dk2>
      <a:lt2>
        <a:srgbClr val="E5E8E8"/>
      </a:lt2>
      <a:accent1>
        <a:srgbClr val="14B4CA"/>
      </a:accent1>
      <a:accent2>
        <a:srgbClr val="F98A37"/>
      </a:accent2>
      <a:accent3>
        <a:srgbClr val="83C546"/>
      </a:accent3>
      <a:accent4>
        <a:srgbClr val="FFD937"/>
      </a:accent4>
      <a:accent5>
        <a:srgbClr val="6D79D1"/>
      </a:accent5>
      <a:accent6>
        <a:srgbClr val="E4607C"/>
      </a:accent6>
      <a:hlink>
        <a:srgbClr val="88CACA"/>
      </a:hlink>
      <a:folHlink>
        <a:srgbClr val="91A7CA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Sheer Blue">
      <a:dk1>
        <a:srgbClr val="000000"/>
      </a:dk1>
      <a:lt1>
        <a:sysClr val="window" lastClr="FFFFFF"/>
      </a:lt1>
      <a:dk2>
        <a:srgbClr val="323232"/>
      </a:dk2>
      <a:lt2>
        <a:srgbClr val="E5E8E8"/>
      </a:lt2>
      <a:accent1>
        <a:srgbClr val="14B4CA"/>
      </a:accent1>
      <a:accent2>
        <a:srgbClr val="F98A37"/>
      </a:accent2>
      <a:accent3>
        <a:srgbClr val="83C546"/>
      </a:accent3>
      <a:accent4>
        <a:srgbClr val="FFD937"/>
      </a:accent4>
      <a:accent5>
        <a:srgbClr val="6D79D1"/>
      </a:accent5>
      <a:accent6>
        <a:srgbClr val="E4607C"/>
      </a:accent6>
      <a:hlink>
        <a:srgbClr val="88CACA"/>
      </a:hlink>
      <a:folHlink>
        <a:srgbClr val="91A7CA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1194</Words>
  <Application>Microsoft Office PowerPoint</Application>
  <PresentationFormat>On-screen Show (4:3)</PresentationFormat>
  <Paragraphs>343</Paragraphs>
  <Slides>38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Arial Narrow</vt:lpstr>
      <vt:lpstr>Calibri</vt:lpstr>
      <vt:lpstr>Consolas</vt:lpstr>
      <vt:lpstr>Constantia</vt:lpstr>
      <vt:lpstr>Menlo Regular</vt:lpstr>
      <vt:lpstr>Times New Roman</vt:lpstr>
      <vt:lpstr>Whitney-BlackSC</vt:lpstr>
      <vt:lpstr>1_Beamer</vt:lpstr>
      <vt:lpstr>Office Theme</vt:lpstr>
      <vt:lpstr>Introduction to Spark</vt:lpstr>
      <vt:lpstr>Preface</vt:lpstr>
      <vt:lpstr>Need of Spark</vt:lpstr>
      <vt:lpstr>Need of Spark</vt:lpstr>
      <vt:lpstr>Need of Spark</vt:lpstr>
      <vt:lpstr>Need of Spark</vt:lpstr>
      <vt:lpstr>Solution: Resilient Distributed Datasets (RDDs)</vt:lpstr>
      <vt:lpstr>Need of Spark</vt:lpstr>
      <vt:lpstr>Solution: Resilient Distributed Datasets (RDDs)</vt:lpstr>
      <vt:lpstr>PowerPoint Presentation</vt:lpstr>
      <vt:lpstr>PowerPoint Presentation</vt:lpstr>
      <vt:lpstr>PowerPoint Presentation</vt:lpstr>
      <vt:lpstr>What can you do with Spark?</vt:lpstr>
      <vt:lpstr>Spark Applications</vt:lpstr>
      <vt:lpstr>Reading Material</vt:lpstr>
      <vt:lpstr>Spark Execution </vt:lpstr>
      <vt:lpstr>Distributed Programming (Broadcast)</vt:lpstr>
      <vt:lpstr>Distributed Programming (Take)</vt:lpstr>
      <vt:lpstr>Distributed Programming (DAG Action)</vt:lpstr>
      <vt:lpstr>Distributed Programming (Shuffle)</vt:lpstr>
      <vt:lpstr>DAG (Directed Acyclic Graph)</vt:lpstr>
      <vt:lpstr>DAG (Directed Acyclic Graph)</vt:lpstr>
      <vt:lpstr>DAG (Directed Acyclic Graph)</vt:lpstr>
      <vt:lpstr>Flume Java</vt:lpstr>
      <vt:lpstr>Spark Implementation </vt:lpstr>
      <vt:lpstr>Spark ideas</vt:lpstr>
      <vt:lpstr>RDD abstraction</vt:lpstr>
      <vt:lpstr>RDD operations</vt:lpstr>
      <vt:lpstr>Spark Components</vt:lpstr>
      <vt:lpstr>Job example</vt:lpstr>
      <vt:lpstr>RDD partition-level view</vt:lpstr>
      <vt:lpstr>Job scheduling</vt:lpstr>
      <vt:lpstr>Available APIs</vt:lpstr>
      <vt:lpstr>Hand on - interpreter</vt:lpstr>
      <vt:lpstr>Commands walkthrough</vt:lpstr>
      <vt:lpstr>Hand on – build and submission</vt:lpstr>
      <vt:lpstr>Summary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Yash</dc:creator>
  <cp:lastModifiedBy>YASHWANT PATEL</cp:lastModifiedBy>
  <cp:revision>1815</cp:revision>
  <dcterms:created xsi:type="dcterms:W3CDTF">2014-04-18T01:28:15Z</dcterms:created>
  <dcterms:modified xsi:type="dcterms:W3CDTF">2018-12-29T05:15:54Z</dcterms:modified>
</cp:coreProperties>
</file>